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31"/>
  </p:notesMasterIdLst>
  <p:sldIdLst>
    <p:sldId id="256" r:id="rId2"/>
    <p:sldId id="259" r:id="rId3"/>
    <p:sldId id="267" r:id="rId4"/>
    <p:sldId id="265" r:id="rId5"/>
    <p:sldId id="268" r:id="rId6"/>
    <p:sldId id="261" r:id="rId7"/>
    <p:sldId id="284" r:id="rId8"/>
    <p:sldId id="285" r:id="rId9"/>
    <p:sldId id="270" r:id="rId10"/>
    <p:sldId id="257" r:id="rId11"/>
    <p:sldId id="258" r:id="rId12"/>
    <p:sldId id="286" r:id="rId13"/>
    <p:sldId id="260" r:id="rId14"/>
    <p:sldId id="277" r:id="rId15"/>
    <p:sldId id="287" r:id="rId16"/>
    <p:sldId id="282" r:id="rId17"/>
    <p:sldId id="281" r:id="rId18"/>
    <p:sldId id="274" r:id="rId19"/>
    <p:sldId id="271" r:id="rId20"/>
    <p:sldId id="262" r:id="rId21"/>
    <p:sldId id="263" r:id="rId22"/>
    <p:sldId id="264" r:id="rId23"/>
    <p:sldId id="266" r:id="rId24"/>
    <p:sldId id="269" r:id="rId25"/>
    <p:sldId id="272" r:id="rId26"/>
    <p:sldId id="273" r:id="rId27"/>
    <p:sldId id="278" r:id="rId28"/>
    <p:sldId id="279" r:id="rId29"/>
    <p:sldId id="280" r:id="rId30"/>
  </p:sldIdLst>
  <p:sldSz cx="12192000" cy="6858000"/>
  <p:notesSz cx="6858000" cy="9144000"/>
  <p:embeddedFontLst>
    <p:embeddedFont>
      <p:font typeface="Abril Fatface" panose="020B0604020202020204" charset="0"/>
      <p:regular r:id="rId32"/>
    </p:embeddedFont>
    <p:embeddedFont>
      <p:font typeface="Calibri" panose="020F0502020204030204" pitchFamily="34" charset="0"/>
      <p:regular r:id="rId33"/>
      <p:bold r:id="rId34"/>
      <p:italic r:id="rId35"/>
      <p:boldItalic r:id="rId36"/>
    </p:embeddedFont>
    <p:embeddedFont>
      <p:font typeface="Griffy" panose="020B0604020202020204" charset="0"/>
      <p:regular r:id="rId37"/>
    </p:embeddedFont>
    <p:embeddedFont>
      <p:font typeface="Homemade Apple" panose="020B0604020202020204" charset="0"/>
      <p:regular r:id="rId38"/>
    </p:embeddedFont>
    <p:embeddedFont>
      <p:font typeface="Poppins" panose="00000500000000000000" pitchFamily="2" charset="0"/>
      <p:regular r:id="rId39"/>
      <p:bold r:id="rId40"/>
      <p:italic r:id="rId41"/>
      <p:boldItalic r:id="rId42"/>
    </p:embeddedFont>
    <p:embeddedFont>
      <p:font typeface="Roboto" panose="02000000000000000000" pitchFamily="2" charset="0"/>
      <p:regular r:id="rId43"/>
      <p:bold r:id="rId44"/>
      <p:italic r:id="rId45"/>
      <p:boldItalic r:id="rId46"/>
    </p:embeddedFont>
    <p:embeddedFont>
      <p:font typeface="Roboto Mono" panose="020B0604020202020204" charset="0"/>
      <p:regular r:id="rId47"/>
      <p:bold r:id="rId48"/>
      <p:italic r:id="rId49"/>
      <p:boldItalic r:id="rId50"/>
    </p:embeddedFont>
    <p:embeddedFont>
      <p:font typeface="Roboto Mono SemiBold" panose="020B060402020202020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56"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font" Target="fonts/font22.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54"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font" Target="fonts/font21.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7101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5920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073618e6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8766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a073618e60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073618e6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111c3728c19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a073618e6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a073618e60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a073618e60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a073618e60_0_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a0744a8d92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 name="Google Shape;1177;ga0744a8d9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11c3728c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9308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a073618e60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a073618e6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image" Target="../media/image5.png"/><Relationship Id="rId5" Type="http://schemas.openxmlformats.org/officeDocument/2006/relationships/hyperlink" Target="https://twitter.com/SlidesManiaSM/" TargetMode="External"/><Relationship Id="rId10"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hyperlink" Target="https://www.instagram.com/slidesmania/"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184"/>
        <p:cNvGrpSpPr/>
        <p:nvPr/>
      </p:nvGrpSpPr>
      <p:grpSpPr>
        <a:xfrm>
          <a:off x="0" y="0"/>
          <a:ext cx="0" cy="0"/>
          <a:chOff x="0" y="0"/>
          <a:chExt cx="0" cy="0"/>
        </a:xfrm>
      </p:grpSpPr>
      <p:sp>
        <p:nvSpPr>
          <p:cNvPr id="185" name="Google Shape;185;p11"/>
          <p:cNvSpPr/>
          <p:nvPr/>
        </p:nvSpPr>
        <p:spPr>
          <a:xfrm>
            <a:off x="666000" y="1518625"/>
            <a:ext cx="10932600" cy="46206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86" name="Google Shape;186;p11"/>
          <p:cNvGrpSpPr/>
          <p:nvPr/>
        </p:nvGrpSpPr>
        <p:grpSpPr>
          <a:xfrm>
            <a:off x="819246" y="1628734"/>
            <a:ext cx="635280" cy="147600"/>
            <a:chOff x="2147366" y="4139382"/>
            <a:chExt cx="635280" cy="147600"/>
          </a:xfrm>
        </p:grpSpPr>
        <p:sp>
          <p:nvSpPr>
            <p:cNvPr id="187" name="Google Shape;187;p11"/>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1"/>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1"/>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90" name="Google Shape;190;p11"/>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1" name="Google Shape;191;p11"/>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2" name="Google Shape;192;p11"/>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3" name="Google Shape;193;p11"/>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94" name="Google Shape;194;p11"/>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5" name="Google Shape;195;p11"/>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6" name="Google Shape;196;p11"/>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197"/>
        <p:cNvGrpSpPr/>
        <p:nvPr/>
      </p:nvGrpSpPr>
      <p:grpSpPr>
        <a:xfrm>
          <a:off x="0" y="0"/>
          <a:ext cx="0" cy="0"/>
          <a:chOff x="0" y="0"/>
          <a:chExt cx="0" cy="0"/>
        </a:xfrm>
      </p:grpSpPr>
      <p:sp>
        <p:nvSpPr>
          <p:cNvPr id="198" name="Google Shape;198;p12"/>
          <p:cNvSpPr/>
          <p:nvPr/>
        </p:nvSpPr>
        <p:spPr>
          <a:xfrm>
            <a:off x="8017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9" name="Google Shape;199;p12"/>
          <p:cNvSpPr/>
          <p:nvPr/>
        </p:nvSpPr>
        <p:spPr>
          <a:xfrm>
            <a:off x="44701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0" name="Google Shape;200;p12"/>
          <p:cNvSpPr/>
          <p:nvPr/>
        </p:nvSpPr>
        <p:spPr>
          <a:xfrm>
            <a:off x="922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01" name="Google Shape;201;p12"/>
          <p:cNvGrpSpPr/>
          <p:nvPr/>
        </p:nvGrpSpPr>
        <p:grpSpPr>
          <a:xfrm>
            <a:off x="1477800" y="1631525"/>
            <a:ext cx="2081400" cy="1649100"/>
            <a:chOff x="1381925" y="1555325"/>
            <a:chExt cx="2081400" cy="1649100"/>
          </a:xfrm>
        </p:grpSpPr>
        <p:sp>
          <p:nvSpPr>
            <p:cNvPr id="202" name="Google Shape;202;p12"/>
            <p:cNvSpPr/>
            <p:nvPr/>
          </p:nvSpPr>
          <p:spPr>
            <a:xfrm>
              <a:off x="1381925"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3" name="Google Shape;203;p12"/>
            <p:cNvSpPr/>
            <p:nvPr/>
          </p:nvSpPr>
          <p:spPr>
            <a:xfrm>
              <a:off x="1381925"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04" name="Google Shape;204;p12"/>
          <p:cNvGrpSpPr/>
          <p:nvPr/>
        </p:nvGrpSpPr>
        <p:grpSpPr>
          <a:xfrm>
            <a:off x="1556171" y="1743134"/>
            <a:ext cx="635280" cy="147600"/>
            <a:chOff x="2147366" y="4139382"/>
            <a:chExt cx="635280" cy="147600"/>
          </a:xfrm>
        </p:grpSpPr>
        <p:sp>
          <p:nvSpPr>
            <p:cNvPr id="205" name="Google Shape;20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6" name="Google Shape;20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7" name="Google Shape;20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08" name="Google Shape;208;p12"/>
          <p:cNvGrpSpPr/>
          <p:nvPr/>
        </p:nvGrpSpPr>
        <p:grpSpPr>
          <a:xfrm>
            <a:off x="5002038" y="1631525"/>
            <a:ext cx="2081400" cy="1649100"/>
            <a:chOff x="5002050" y="1555325"/>
            <a:chExt cx="2081400" cy="1649100"/>
          </a:xfrm>
        </p:grpSpPr>
        <p:sp>
          <p:nvSpPr>
            <p:cNvPr id="209" name="Google Shape;209;p12"/>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0" name="Google Shape;210;p12"/>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1" name="Google Shape;211;p12"/>
          <p:cNvGrpSpPr/>
          <p:nvPr/>
        </p:nvGrpSpPr>
        <p:grpSpPr>
          <a:xfrm>
            <a:off x="8549550" y="1631525"/>
            <a:ext cx="2081400" cy="1649100"/>
            <a:chOff x="8549550" y="1555325"/>
            <a:chExt cx="2081400" cy="1649100"/>
          </a:xfrm>
        </p:grpSpPr>
        <p:sp>
          <p:nvSpPr>
            <p:cNvPr id="212" name="Google Shape;212;p12"/>
            <p:cNvSpPr/>
            <p:nvPr/>
          </p:nvSpPr>
          <p:spPr>
            <a:xfrm>
              <a:off x="85495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3" name="Google Shape;213;p12"/>
            <p:cNvSpPr/>
            <p:nvPr/>
          </p:nvSpPr>
          <p:spPr>
            <a:xfrm>
              <a:off x="85495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4" name="Google Shape;214;p12"/>
          <p:cNvGrpSpPr/>
          <p:nvPr/>
        </p:nvGrpSpPr>
        <p:grpSpPr>
          <a:xfrm>
            <a:off x="5052859" y="1743134"/>
            <a:ext cx="635280" cy="147600"/>
            <a:chOff x="2147366" y="4139382"/>
            <a:chExt cx="635280" cy="147600"/>
          </a:xfrm>
        </p:grpSpPr>
        <p:sp>
          <p:nvSpPr>
            <p:cNvPr id="215" name="Google Shape;21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6" name="Google Shape;21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7" name="Google Shape;21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8" name="Google Shape;218;p12"/>
          <p:cNvGrpSpPr/>
          <p:nvPr/>
        </p:nvGrpSpPr>
        <p:grpSpPr>
          <a:xfrm>
            <a:off x="8625484" y="1743134"/>
            <a:ext cx="635280" cy="147600"/>
            <a:chOff x="2147366" y="4139382"/>
            <a:chExt cx="635280" cy="147600"/>
          </a:xfrm>
        </p:grpSpPr>
        <p:sp>
          <p:nvSpPr>
            <p:cNvPr id="219" name="Google Shape;219;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0" name="Google Shape;220;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1" name="Google Shape;221;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22" name="Google Shape;222;p12"/>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1"/>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3" name="Google Shape;223;p12"/>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2"/>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4" name="Google Shape;224;p12"/>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3"/>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5" name="Google Shape;225;p12"/>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26" name="Google Shape;226;p12"/>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7" name="Google Shape;227;p12"/>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8" name="Google Shape;228;p12"/>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232"/>
        <p:cNvGrpSpPr/>
        <p:nvPr/>
      </p:nvGrpSpPr>
      <p:grpSpPr>
        <a:xfrm>
          <a:off x="0" y="0"/>
          <a:ext cx="0" cy="0"/>
          <a:chOff x="0" y="0"/>
          <a:chExt cx="0" cy="0"/>
        </a:xfrm>
      </p:grpSpPr>
      <p:sp>
        <p:nvSpPr>
          <p:cNvPr id="233" name="Google Shape;233;p14"/>
          <p:cNvSpPr/>
          <p:nvPr/>
        </p:nvSpPr>
        <p:spPr>
          <a:xfrm>
            <a:off x="8287500" y="232880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34" name="Google Shape;234;p14"/>
          <p:cNvGrpSpPr/>
          <p:nvPr/>
        </p:nvGrpSpPr>
        <p:grpSpPr>
          <a:xfrm>
            <a:off x="8429771" y="2458834"/>
            <a:ext cx="635280" cy="147600"/>
            <a:chOff x="2147366" y="4139382"/>
            <a:chExt cx="635280" cy="147600"/>
          </a:xfrm>
        </p:grpSpPr>
        <p:sp>
          <p:nvSpPr>
            <p:cNvPr id="235" name="Google Shape;235;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6" name="Google Shape;236;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7" name="Google Shape;237;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38" name="Google Shape;238;p14"/>
          <p:cNvSpPr/>
          <p:nvPr/>
        </p:nvSpPr>
        <p:spPr>
          <a:xfrm>
            <a:off x="4381350" y="1762275"/>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9" name="Google Shape;239;p14"/>
          <p:cNvSpPr/>
          <p:nvPr/>
        </p:nvSpPr>
        <p:spPr>
          <a:xfrm>
            <a:off x="4381350" y="1762275"/>
            <a:ext cx="34293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240" name="Google Shape;240;p14"/>
          <p:cNvGrpSpPr/>
          <p:nvPr/>
        </p:nvGrpSpPr>
        <p:grpSpPr>
          <a:xfrm>
            <a:off x="4523621" y="1892309"/>
            <a:ext cx="635280" cy="147600"/>
            <a:chOff x="2147366" y="4139382"/>
            <a:chExt cx="635280" cy="147600"/>
          </a:xfrm>
        </p:grpSpPr>
        <p:sp>
          <p:nvSpPr>
            <p:cNvPr id="241" name="Google Shape;241;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2" name="Google Shape;242;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3" name="Google Shape;243;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4" name="Google Shape;244;p14"/>
          <p:cNvSpPr/>
          <p:nvPr/>
        </p:nvSpPr>
        <p:spPr>
          <a:xfrm>
            <a:off x="475200" y="230085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45" name="Google Shape;245;p14"/>
          <p:cNvGrpSpPr/>
          <p:nvPr/>
        </p:nvGrpSpPr>
        <p:grpSpPr>
          <a:xfrm>
            <a:off x="617471" y="2430884"/>
            <a:ext cx="635280" cy="147600"/>
            <a:chOff x="2147366" y="4139382"/>
            <a:chExt cx="635280" cy="147600"/>
          </a:xfrm>
        </p:grpSpPr>
        <p:sp>
          <p:nvSpPr>
            <p:cNvPr id="246" name="Google Shape;246;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7" name="Google Shape;247;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8" name="Google Shape;248;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9" name="Google Shape;249;p14"/>
          <p:cNvSpPr txBox="1">
            <a:spLocks noGrp="1"/>
          </p:cNvSpPr>
          <p:nvPr>
            <p:ph type="title" hasCustomPrompt="1"/>
          </p:nvPr>
        </p:nvSpPr>
        <p:spPr>
          <a:xfrm>
            <a:off x="715025"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0" name="Google Shape;250;p14"/>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251" name="Google Shape;251;p14"/>
          <p:cNvSpPr txBox="1">
            <a:spLocks noGrp="1"/>
          </p:cNvSpPr>
          <p:nvPr>
            <p:ph type="title" idx="3" hasCustomPrompt="1"/>
          </p:nvPr>
        </p:nvSpPr>
        <p:spPr>
          <a:xfrm>
            <a:off x="4598239" y="2465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2" name="Google Shape;252;p14"/>
          <p:cNvSpPr txBox="1">
            <a:spLocks noGrp="1"/>
          </p:cNvSpPr>
          <p:nvPr>
            <p:ph type="title" idx="4" hasCustomPrompt="1"/>
          </p:nvPr>
        </p:nvSpPr>
        <p:spPr>
          <a:xfrm>
            <a:off x="8481454"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3" name="Google Shape;253;p14"/>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254" name="Google Shape;254;p14"/>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255" name="Google Shape;255;p14"/>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256"/>
        <p:cNvGrpSpPr/>
        <p:nvPr/>
      </p:nvGrpSpPr>
      <p:grpSpPr>
        <a:xfrm>
          <a:off x="0" y="0"/>
          <a:ext cx="0" cy="0"/>
          <a:chOff x="0" y="0"/>
          <a:chExt cx="0" cy="0"/>
        </a:xfrm>
      </p:grpSpPr>
      <p:sp>
        <p:nvSpPr>
          <p:cNvPr id="257" name="Google Shape;257;p15"/>
          <p:cNvSpPr/>
          <p:nvPr/>
        </p:nvSpPr>
        <p:spPr>
          <a:xfrm>
            <a:off x="637675" y="1652150"/>
            <a:ext cx="10994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58" name="Google Shape;258;p15"/>
          <p:cNvGrpSpPr/>
          <p:nvPr/>
        </p:nvGrpSpPr>
        <p:grpSpPr>
          <a:xfrm>
            <a:off x="790921" y="1762259"/>
            <a:ext cx="635280" cy="147600"/>
            <a:chOff x="2147366" y="4139382"/>
            <a:chExt cx="635280" cy="147600"/>
          </a:xfrm>
        </p:grpSpPr>
        <p:sp>
          <p:nvSpPr>
            <p:cNvPr id="259" name="Google Shape;259;p1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0" name="Google Shape;260;p1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1" name="Google Shape;261;p1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62" name="Google Shape;262;p15"/>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3" name="Google Shape;263;p15"/>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4" name="Google Shape;264;p15"/>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5" name="Google Shape;265;p15"/>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6" name="Google Shape;266;p15"/>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7" name="Google Shape;267;p15"/>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8" name="Google Shape;268;p15"/>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69" name="Google Shape;269;p15"/>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70" name="Google Shape;270;p15"/>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1" name="Google Shape;271;p15"/>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2" name="Google Shape;272;p15"/>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3" name="Google Shape;273;p15"/>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4" name="Google Shape;274;p15"/>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275"/>
        <p:cNvGrpSpPr/>
        <p:nvPr/>
      </p:nvGrpSpPr>
      <p:grpSpPr>
        <a:xfrm>
          <a:off x="0" y="0"/>
          <a:ext cx="0" cy="0"/>
          <a:chOff x="0" y="0"/>
          <a:chExt cx="0" cy="0"/>
        </a:xfrm>
      </p:grpSpPr>
      <p:sp>
        <p:nvSpPr>
          <p:cNvPr id="276" name="Google Shape;276;p16"/>
          <p:cNvSpPr/>
          <p:nvPr/>
        </p:nvSpPr>
        <p:spPr>
          <a:xfrm>
            <a:off x="357875" y="339900"/>
            <a:ext cx="10744500" cy="5971800"/>
          </a:xfrm>
          <a:prstGeom prst="roundRect">
            <a:avLst>
              <a:gd name="adj" fmla="val 1957"/>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77" name="Google Shape;277;p16"/>
          <p:cNvGrpSpPr/>
          <p:nvPr/>
        </p:nvGrpSpPr>
        <p:grpSpPr>
          <a:xfrm>
            <a:off x="8217599" y="1674644"/>
            <a:ext cx="3629545" cy="4971542"/>
            <a:chOff x="5002050" y="1555325"/>
            <a:chExt cx="2081400" cy="1649100"/>
          </a:xfrm>
        </p:grpSpPr>
        <p:sp>
          <p:nvSpPr>
            <p:cNvPr id="278" name="Google Shape;278;p16"/>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9" name="Google Shape;279;p16"/>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80" name="Google Shape;280;p16"/>
          <p:cNvGrpSpPr/>
          <p:nvPr/>
        </p:nvGrpSpPr>
        <p:grpSpPr>
          <a:xfrm>
            <a:off x="455671" y="445784"/>
            <a:ext cx="635280" cy="147600"/>
            <a:chOff x="2147366" y="4139382"/>
            <a:chExt cx="635280" cy="147600"/>
          </a:xfrm>
        </p:grpSpPr>
        <p:sp>
          <p:nvSpPr>
            <p:cNvPr id="281" name="Google Shape;281;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2" name="Google Shape;282;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3" name="Google Shape;283;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84" name="Google Shape;284;p16"/>
          <p:cNvGrpSpPr/>
          <p:nvPr/>
        </p:nvGrpSpPr>
        <p:grpSpPr>
          <a:xfrm>
            <a:off x="8333246" y="1763834"/>
            <a:ext cx="635280" cy="147600"/>
            <a:chOff x="2147366" y="4139382"/>
            <a:chExt cx="635280" cy="147600"/>
          </a:xfrm>
        </p:grpSpPr>
        <p:sp>
          <p:nvSpPr>
            <p:cNvPr id="285" name="Google Shape;285;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6" name="Google Shape;286;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7" name="Google Shape;287;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88" name="Google Shape;288;p16"/>
          <p:cNvSpPr txBox="1">
            <a:spLocks noGrp="1"/>
          </p:cNvSpPr>
          <p:nvPr>
            <p:ph type="subTitle" idx="1"/>
          </p:nvPr>
        </p:nvSpPr>
        <p:spPr>
          <a:xfrm>
            <a:off x="8454700" y="2110975"/>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1"/>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89" name="Google Shape;289;p16"/>
          <p:cNvSpPr txBox="1">
            <a:spLocks noGrp="1"/>
          </p:cNvSpPr>
          <p:nvPr>
            <p:ph type="subTitle" idx="2"/>
          </p:nvPr>
        </p:nvSpPr>
        <p:spPr>
          <a:xfrm>
            <a:off x="8454700" y="4331357"/>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3"/>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90" name="Google Shape;290;p16"/>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91" name="Google Shape;291;p16"/>
          <p:cNvSpPr txBox="1">
            <a:spLocks noGrp="1"/>
          </p:cNvSpPr>
          <p:nvPr>
            <p:ph type="body" idx="3"/>
          </p:nvPr>
        </p:nvSpPr>
        <p:spPr>
          <a:xfrm>
            <a:off x="8454700" y="2546975"/>
            <a:ext cx="32310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a:endParaRPr/>
          </a:p>
        </p:txBody>
      </p:sp>
      <p:sp>
        <p:nvSpPr>
          <p:cNvPr id="292" name="Google Shape;292;p16"/>
          <p:cNvSpPr txBox="1">
            <a:spLocks noGrp="1"/>
          </p:cNvSpPr>
          <p:nvPr>
            <p:ph type="body" idx="4"/>
          </p:nvPr>
        </p:nvSpPr>
        <p:spPr>
          <a:xfrm>
            <a:off x="8454700" y="4735300"/>
            <a:ext cx="32310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293"/>
        <p:cNvGrpSpPr/>
        <p:nvPr/>
      </p:nvGrpSpPr>
      <p:grpSpPr>
        <a:xfrm>
          <a:off x="0" y="0"/>
          <a:ext cx="0" cy="0"/>
          <a:chOff x="0" y="0"/>
          <a:chExt cx="0" cy="0"/>
        </a:xfrm>
      </p:grpSpPr>
      <p:sp>
        <p:nvSpPr>
          <p:cNvPr id="294" name="Google Shape;294;p17"/>
          <p:cNvSpPr/>
          <p:nvPr/>
        </p:nvSpPr>
        <p:spPr>
          <a:xfrm>
            <a:off x="9755550"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95" name="Google Shape;295;p17"/>
          <p:cNvGrpSpPr/>
          <p:nvPr/>
        </p:nvGrpSpPr>
        <p:grpSpPr>
          <a:xfrm>
            <a:off x="9896946" y="2147659"/>
            <a:ext cx="635280" cy="147600"/>
            <a:chOff x="2147366" y="4139382"/>
            <a:chExt cx="635280" cy="147600"/>
          </a:xfrm>
        </p:grpSpPr>
        <p:sp>
          <p:nvSpPr>
            <p:cNvPr id="296" name="Google Shape;29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7" name="Google Shape;29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8" name="Google Shape;29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99" name="Google Shape;299;p17"/>
          <p:cNvGrpSpPr/>
          <p:nvPr/>
        </p:nvGrpSpPr>
        <p:grpSpPr>
          <a:xfrm>
            <a:off x="7372797" y="2017625"/>
            <a:ext cx="2211900" cy="3594900"/>
            <a:chOff x="7395788" y="2017625"/>
            <a:chExt cx="2211900" cy="3594900"/>
          </a:xfrm>
        </p:grpSpPr>
        <p:sp>
          <p:nvSpPr>
            <p:cNvPr id="300" name="Google Shape;300;p17"/>
            <p:cNvSpPr/>
            <p:nvPr/>
          </p:nvSpPr>
          <p:spPr>
            <a:xfrm>
              <a:off x="739578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1" name="Google Shape;301;p17"/>
            <p:cNvSpPr/>
            <p:nvPr/>
          </p:nvSpPr>
          <p:spPr>
            <a:xfrm>
              <a:off x="7395788"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02" name="Google Shape;302;p17"/>
          <p:cNvSpPr/>
          <p:nvPr/>
        </p:nvSpPr>
        <p:spPr>
          <a:xfrm>
            <a:off x="4990044"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03" name="Google Shape;303;p17"/>
          <p:cNvGrpSpPr/>
          <p:nvPr/>
        </p:nvGrpSpPr>
        <p:grpSpPr>
          <a:xfrm>
            <a:off x="7496046" y="2131234"/>
            <a:ext cx="635280" cy="147600"/>
            <a:chOff x="2147366" y="4139382"/>
            <a:chExt cx="635280" cy="147600"/>
          </a:xfrm>
        </p:grpSpPr>
        <p:sp>
          <p:nvSpPr>
            <p:cNvPr id="304" name="Google Shape;304;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5" name="Google Shape;305;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6" name="Google Shape;306;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07" name="Google Shape;307;p17"/>
          <p:cNvGrpSpPr/>
          <p:nvPr/>
        </p:nvGrpSpPr>
        <p:grpSpPr>
          <a:xfrm>
            <a:off x="5131446" y="2147659"/>
            <a:ext cx="635280" cy="147600"/>
            <a:chOff x="2147366" y="4139382"/>
            <a:chExt cx="635280" cy="147600"/>
          </a:xfrm>
        </p:grpSpPr>
        <p:sp>
          <p:nvSpPr>
            <p:cNvPr id="308" name="Google Shape;308;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9" name="Google Shape;309;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0" name="Google Shape;310;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1" name="Google Shape;311;p17"/>
          <p:cNvGrpSpPr/>
          <p:nvPr/>
        </p:nvGrpSpPr>
        <p:grpSpPr>
          <a:xfrm>
            <a:off x="2607291" y="2017625"/>
            <a:ext cx="2211900" cy="3594900"/>
            <a:chOff x="2630275" y="2017625"/>
            <a:chExt cx="2211900" cy="3594900"/>
          </a:xfrm>
        </p:grpSpPr>
        <p:sp>
          <p:nvSpPr>
            <p:cNvPr id="312" name="Google Shape;312;p17"/>
            <p:cNvSpPr/>
            <p:nvPr/>
          </p:nvSpPr>
          <p:spPr>
            <a:xfrm>
              <a:off x="2630275"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3" name="Google Shape;313;p17"/>
            <p:cNvSpPr/>
            <p:nvPr/>
          </p:nvSpPr>
          <p:spPr>
            <a:xfrm>
              <a:off x="2630275"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14" name="Google Shape;314;p17"/>
          <p:cNvSpPr/>
          <p:nvPr/>
        </p:nvSpPr>
        <p:spPr>
          <a:xfrm>
            <a:off x="22453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15" name="Google Shape;315;p17"/>
          <p:cNvGrpSpPr/>
          <p:nvPr/>
        </p:nvGrpSpPr>
        <p:grpSpPr>
          <a:xfrm>
            <a:off x="2730533" y="2131234"/>
            <a:ext cx="635280" cy="147600"/>
            <a:chOff x="2147366" y="4139382"/>
            <a:chExt cx="635280" cy="147600"/>
          </a:xfrm>
        </p:grpSpPr>
        <p:sp>
          <p:nvSpPr>
            <p:cNvPr id="316" name="Google Shape;31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7" name="Google Shape;31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8" name="Google Shape;31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9" name="Google Shape;319;p17"/>
          <p:cNvGrpSpPr/>
          <p:nvPr/>
        </p:nvGrpSpPr>
        <p:grpSpPr>
          <a:xfrm>
            <a:off x="365933" y="2147659"/>
            <a:ext cx="635280" cy="147600"/>
            <a:chOff x="2147366" y="4139382"/>
            <a:chExt cx="635280" cy="147600"/>
          </a:xfrm>
        </p:grpSpPr>
        <p:sp>
          <p:nvSpPr>
            <p:cNvPr id="320" name="Google Shape;320;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1" name="Google Shape;321;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2" name="Google Shape;322;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23" name="Google Shape;323;p17"/>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4" name="Google Shape;324;p17"/>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5" name="Google Shape;325;p17"/>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3"/>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6" name="Google Shape;326;p17"/>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7" name="Google Shape;327;p17"/>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8" name="Google Shape;328;p17"/>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29" name="Google Shape;329;p17"/>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30" name="Google Shape;330;p17"/>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1" name="Google Shape;331;p17"/>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2" name="Google Shape;332;p17"/>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3" name="Google Shape;333;p17"/>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342"/>
        <p:cNvGrpSpPr/>
        <p:nvPr/>
      </p:nvGrpSpPr>
      <p:grpSpPr>
        <a:xfrm>
          <a:off x="0" y="0"/>
          <a:ext cx="0" cy="0"/>
          <a:chOff x="0" y="0"/>
          <a:chExt cx="0" cy="0"/>
        </a:xfrm>
      </p:grpSpPr>
      <p:sp>
        <p:nvSpPr>
          <p:cNvPr id="343" name="Google Shape;343;p19"/>
          <p:cNvSpPr/>
          <p:nvPr/>
        </p:nvSpPr>
        <p:spPr>
          <a:xfrm>
            <a:off x="46419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44" name="Google Shape;344;p19"/>
          <p:cNvGrpSpPr/>
          <p:nvPr/>
        </p:nvGrpSpPr>
        <p:grpSpPr>
          <a:xfrm>
            <a:off x="4777596" y="971259"/>
            <a:ext cx="635280" cy="147600"/>
            <a:chOff x="2147366" y="4139382"/>
            <a:chExt cx="635280" cy="147600"/>
          </a:xfrm>
        </p:grpSpPr>
        <p:sp>
          <p:nvSpPr>
            <p:cNvPr id="345" name="Google Shape;345;p1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6" name="Google Shape;346;p1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7" name="Google Shape;347;p1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8" name="Google Shape;348;p19"/>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9" name="Google Shape;349;p19"/>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350"/>
        <p:cNvGrpSpPr/>
        <p:nvPr/>
      </p:nvGrpSpPr>
      <p:grpSpPr>
        <a:xfrm>
          <a:off x="0" y="0"/>
          <a:ext cx="0" cy="0"/>
          <a:chOff x="0" y="0"/>
          <a:chExt cx="0" cy="0"/>
        </a:xfrm>
      </p:grpSpPr>
      <p:sp>
        <p:nvSpPr>
          <p:cNvPr id="351" name="Google Shape;351;p20"/>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2" name="Google Shape;352;p20"/>
          <p:cNvGrpSpPr/>
          <p:nvPr/>
        </p:nvGrpSpPr>
        <p:grpSpPr>
          <a:xfrm>
            <a:off x="1272396" y="1199859"/>
            <a:ext cx="635280" cy="147600"/>
            <a:chOff x="2147366" y="4139382"/>
            <a:chExt cx="635280" cy="147600"/>
          </a:xfrm>
        </p:grpSpPr>
        <p:sp>
          <p:nvSpPr>
            <p:cNvPr id="353" name="Google Shape;353;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4" name="Google Shape;354;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5" name="Google Shape;355;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56" name="Google Shape;356;p20"/>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7" name="Google Shape;357;p20"/>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8" name="Google Shape;358;p20"/>
          <p:cNvGrpSpPr/>
          <p:nvPr/>
        </p:nvGrpSpPr>
        <p:grpSpPr>
          <a:xfrm>
            <a:off x="7242946" y="2331434"/>
            <a:ext cx="635280" cy="147600"/>
            <a:chOff x="2147366" y="4139382"/>
            <a:chExt cx="635280" cy="147600"/>
          </a:xfrm>
        </p:grpSpPr>
        <p:sp>
          <p:nvSpPr>
            <p:cNvPr id="359" name="Google Shape;359;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0" name="Google Shape;360;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1" name="Google Shape;361;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62" name="Google Shape;362;p20"/>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63" name="Google Shape;363;p20"/>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lvl1pPr marL="0" marR="0" lvl="0" indent="0" algn="l" rtl="0">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364" name="Google Shape;364;p20"/>
          <p:cNvSpPr txBox="1">
            <a:spLocks noGrp="1"/>
          </p:cNvSpPr>
          <p:nvPr>
            <p:ph type="body" idx="2"/>
          </p:nvPr>
        </p:nvSpPr>
        <p:spPr>
          <a:xfrm>
            <a:off x="7372700" y="3014400"/>
            <a:ext cx="3167700" cy="1068300"/>
          </a:xfrm>
          <a:prstGeom prst="rect">
            <a:avLst/>
          </a:prstGeom>
        </p:spPr>
        <p:txBody>
          <a:bodyPr spcFirstLastPara="1" wrap="square" lIns="121900" tIns="121900" rIns="121900" bIns="121900"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a:lvl2pPr>
            <a:lvl3pPr marL="1371600" lvl="2" indent="-342900">
              <a:lnSpc>
                <a:spcPct val="100000"/>
              </a:lnSpc>
              <a:spcBef>
                <a:spcPts val="0"/>
              </a:spcBef>
              <a:spcAft>
                <a:spcPts val="0"/>
              </a:spcAft>
              <a:buSzPts val="1800"/>
              <a:buChar char="■"/>
              <a:defRPr/>
            </a:lvl3pPr>
            <a:lvl4pPr marL="1828800" lvl="3" indent="-342900">
              <a:lnSpc>
                <a:spcPct val="100000"/>
              </a:lnSpc>
              <a:spcBef>
                <a:spcPts val="0"/>
              </a:spcBef>
              <a:spcAft>
                <a:spcPts val="0"/>
              </a:spcAft>
              <a:buSzPts val="1800"/>
              <a:buChar char="●"/>
              <a:defRPr/>
            </a:lvl4pPr>
            <a:lvl5pPr marL="2286000" lvl="4" indent="-342900">
              <a:lnSpc>
                <a:spcPct val="100000"/>
              </a:lnSpc>
              <a:spcBef>
                <a:spcPts val="0"/>
              </a:spcBef>
              <a:spcAft>
                <a:spcPts val="0"/>
              </a:spcAft>
              <a:buSzPts val="1800"/>
              <a:buChar char="○"/>
              <a:defRPr/>
            </a:lvl5pPr>
            <a:lvl6pPr marL="2743200" lvl="5" indent="-342900">
              <a:lnSpc>
                <a:spcPct val="100000"/>
              </a:lnSpc>
              <a:spcBef>
                <a:spcPts val="0"/>
              </a:spcBef>
              <a:spcAft>
                <a:spcPts val="0"/>
              </a:spcAft>
              <a:buSzPts val="1800"/>
              <a:buChar char="■"/>
              <a:defRPr/>
            </a:lvl6pPr>
            <a:lvl7pPr marL="3200400" lvl="6" indent="-342900">
              <a:lnSpc>
                <a:spcPct val="100000"/>
              </a:lnSpc>
              <a:spcBef>
                <a:spcPts val="0"/>
              </a:spcBef>
              <a:spcAft>
                <a:spcPts val="0"/>
              </a:spcAft>
              <a:buSzPts val="1800"/>
              <a:buChar char="●"/>
              <a:defRPr/>
            </a:lvl7pPr>
            <a:lvl8pPr marL="3657600" lvl="7" indent="-342900">
              <a:lnSpc>
                <a:spcPct val="100000"/>
              </a:lnSpc>
              <a:spcBef>
                <a:spcPts val="0"/>
              </a:spcBef>
              <a:spcAft>
                <a:spcPts val="0"/>
              </a:spcAft>
              <a:buSzPts val="1800"/>
              <a:buChar char="○"/>
              <a:defRPr/>
            </a:lvl8pPr>
            <a:lvl9pPr marL="4114800" lvl="8" indent="-342900">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365"/>
        <p:cNvGrpSpPr/>
        <p:nvPr/>
      </p:nvGrpSpPr>
      <p:grpSpPr>
        <a:xfrm>
          <a:off x="0" y="0"/>
          <a:ext cx="0" cy="0"/>
          <a:chOff x="0" y="0"/>
          <a:chExt cx="0" cy="0"/>
        </a:xfrm>
      </p:grpSpPr>
      <p:grpSp>
        <p:nvGrpSpPr>
          <p:cNvPr id="366" name="Google Shape;366;p21"/>
          <p:cNvGrpSpPr/>
          <p:nvPr/>
        </p:nvGrpSpPr>
        <p:grpSpPr>
          <a:xfrm>
            <a:off x="0" y="0"/>
            <a:ext cx="12192000" cy="6858000"/>
            <a:chOff x="0" y="0"/>
            <a:chExt cx="12192000" cy="6858000"/>
          </a:xfrm>
        </p:grpSpPr>
        <p:sp>
          <p:nvSpPr>
            <p:cNvPr id="367" name="Google Shape;367;p21"/>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b="1">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lang="en" sz="3600" b="1">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lang="en"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FAQ</a:t>
              </a:r>
              <a:r>
                <a:rPr lang="en" sz="4400" b="1">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marL="0" lvl="0" indent="0" algn="l" rtl="0">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369" name="Google Shape;369;p21"/>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370" name="Google Shape;370;p21">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371" name="Google Shape;371;p21">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372" name="Google Shape;372;p21">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373" name="Google Shape;373;p21">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374" name="Google Shape;374;p21"/>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pic>
        <p:nvPicPr>
          <p:cNvPr id="375" name="Google Shape;375;p21"/>
          <p:cNvPicPr preferRelativeResize="0"/>
          <p:nvPr/>
        </p:nvPicPr>
        <p:blipFill rotWithShape="1">
          <a:blip r:embed="rId11">
            <a:alphaModFix/>
          </a:blip>
          <a:srcRect t="16256" b="20906"/>
          <a:stretch/>
        </p:blipFill>
        <p:spPr>
          <a:xfrm>
            <a:off x="125075" y="493725"/>
            <a:ext cx="8239800" cy="20711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67"/>
        <p:cNvGrpSpPr/>
        <p:nvPr/>
      </p:nvGrpSpPr>
      <p:grpSpPr>
        <a:xfrm>
          <a:off x="0" y="0"/>
          <a:ext cx="0" cy="0"/>
          <a:chOff x="0" y="0"/>
          <a:chExt cx="0" cy="0"/>
        </a:xfrm>
      </p:grpSpPr>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162"/>
        <p:cNvGrpSpPr/>
        <p:nvPr/>
      </p:nvGrpSpPr>
      <p:grpSpPr>
        <a:xfrm>
          <a:off x="0" y="0"/>
          <a:ext cx="0" cy="0"/>
          <a:chOff x="0" y="0"/>
          <a:chExt cx="0" cy="0"/>
        </a:xfrm>
      </p:grpSpPr>
      <p:sp>
        <p:nvSpPr>
          <p:cNvPr id="163" name="Google Shape;163;p9"/>
          <p:cNvSpPr/>
          <p:nvPr/>
        </p:nvSpPr>
        <p:spPr>
          <a:xfrm>
            <a:off x="6660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64" name="Google Shape;164;p9"/>
          <p:cNvGrpSpPr/>
          <p:nvPr/>
        </p:nvGrpSpPr>
        <p:grpSpPr>
          <a:xfrm>
            <a:off x="819246" y="714334"/>
            <a:ext cx="635280" cy="147600"/>
            <a:chOff x="2147366" y="4139382"/>
            <a:chExt cx="635280" cy="147600"/>
          </a:xfrm>
        </p:grpSpPr>
        <p:sp>
          <p:nvSpPr>
            <p:cNvPr id="165" name="Google Shape;165;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6" name="Google Shape;166;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7" name="Google Shape;167;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168" name="Google Shape;168;p9"/>
          <p:cNvGrpSpPr/>
          <p:nvPr/>
        </p:nvGrpSpPr>
        <p:grpSpPr>
          <a:xfrm>
            <a:off x="8189023" y="5500363"/>
            <a:ext cx="3707096" cy="1137015"/>
            <a:chOff x="2176863" y="4518413"/>
            <a:chExt cx="5362500" cy="1301975"/>
          </a:xfrm>
        </p:grpSpPr>
        <p:sp>
          <p:nvSpPr>
            <p:cNvPr id="169" name="Google Shape;169;p9"/>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0" name="Google Shape;170;p9"/>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171" name="Google Shape;171;p9"/>
          <p:cNvGrpSpPr/>
          <p:nvPr/>
        </p:nvGrpSpPr>
        <p:grpSpPr>
          <a:xfrm>
            <a:off x="8324759" y="5610447"/>
            <a:ext cx="635280" cy="147600"/>
            <a:chOff x="2147366" y="4139382"/>
            <a:chExt cx="635280" cy="147600"/>
          </a:xfrm>
        </p:grpSpPr>
        <p:sp>
          <p:nvSpPr>
            <p:cNvPr id="172" name="Google Shape;172;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3" name="Google Shape;173;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4" name="Google Shape;174;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75" name="Google Shape;175;p9"/>
          <p:cNvSpPr txBox="1">
            <a:spLocks noGrp="1"/>
          </p:cNvSpPr>
          <p:nvPr>
            <p:ph type="title"/>
          </p:nvPr>
        </p:nvSpPr>
        <p:spPr>
          <a:xfrm>
            <a:off x="819250" y="1873525"/>
            <a:ext cx="106068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76" name="Google Shape;176;p9"/>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lvl1pPr lvl="0" algn="r" rtl="0">
              <a:lnSpc>
                <a:spcPct val="100000"/>
              </a:lnSpc>
              <a:spcBef>
                <a:spcPts val="0"/>
              </a:spcBef>
              <a:spcAft>
                <a:spcPts val="0"/>
              </a:spcAft>
              <a:buSzPts val="1800"/>
              <a:buNone/>
              <a:defRPr/>
            </a:lvl1pPr>
            <a:lvl2pPr lvl="1" algn="r" rtl="0">
              <a:lnSpc>
                <a:spcPct val="100000"/>
              </a:lnSpc>
              <a:spcBef>
                <a:spcPts val="0"/>
              </a:spcBef>
              <a:spcAft>
                <a:spcPts val="0"/>
              </a:spcAft>
              <a:buSzPts val="1800"/>
              <a:buNone/>
              <a:defRPr/>
            </a:lvl2pPr>
            <a:lvl3pPr lvl="2" algn="r" rtl="0">
              <a:lnSpc>
                <a:spcPct val="100000"/>
              </a:lnSpc>
              <a:spcBef>
                <a:spcPts val="0"/>
              </a:spcBef>
              <a:spcAft>
                <a:spcPts val="0"/>
              </a:spcAft>
              <a:buSzPts val="1800"/>
              <a:buNone/>
              <a:defRPr/>
            </a:lvl3pPr>
            <a:lvl4pPr lvl="3" algn="r" rtl="0">
              <a:lnSpc>
                <a:spcPct val="100000"/>
              </a:lnSpc>
              <a:spcBef>
                <a:spcPts val="0"/>
              </a:spcBef>
              <a:spcAft>
                <a:spcPts val="0"/>
              </a:spcAft>
              <a:buSzPts val="1800"/>
              <a:buNone/>
              <a:defRPr/>
            </a:lvl4pPr>
            <a:lvl5pPr lvl="4" algn="r" rtl="0">
              <a:lnSpc>
                <a:spcPct val="100000"/>
              </a:lnSpc>
              <a:spcBef>
                <a:spcPts val="0"/>
              </a:spcBef>
              <a:spcAft>
                <a:spcPts val="0"/>
              </a:spcAft>
              <a:buSzPts val="1800"/>
              <a:buNone/>
              <a:defRPr/>
            </a:lvl5pPr>
            <a:lvl6pPr lvl="5" algn="r" rtl="0">
              <a:lnSpc>
                <a:spcPct val="100000"/>
              </a:lnSpc>
              <a:spcBef>
                <a:spcPts val="0"/>
              </a:spcBef>
              <a:spcAft>
                <a:spcPts val="0"/>
              </a:spcAft>
              <a:buSzPts val="1800"/>
              <a:buNone/>
              <a:defRPr/>
            </a:lvl6pPr>
            <a:lvl7pPr lvl="6" algn="r" rtl="0">
              <a:lnSpc>
                <a:spcPct val="100000"/>
              </a:lnSpc>
              <a:spcBef>
                <a:spcPts val="0"/>
              </a:spcBef>
              <a:spcAft>
                <a:spcPts val="0"/>
              </a:spcAft>
              <a:buSzPts val="1800"/>
              <a:buNone/>
              <a:defRPr/>
            </a:lvl7pPr>
            <a:lvl8pPr lvl="7" algn="r" rtl="0">
              <a:lnSpc>
                <a:spcPct val="100000"/>
              </a:lnSpc>
              <a:spcBef>
                <a:spcPts val="0"/>
              </a:spcBef>
              <a:spcAft>
                <a:spcPts val="0"/>
              </a:spcAft>
              <a:buSzPts val="1800"/>
              <a:buNone/>
              <a:defRPr/>
            </a:lvl8pPr>
            <a:lvl9pPr lvl="8" algn="r" rtl="0">
              <a:lnSpc>
                <a:spcPct val="100000"/>
              </a:lnSpc>
              <a:spcBef>
                <a:spcPts val="0"/>
              </a:spcBef>
              <a:spcAft>
                <a:spcPts val="0"/>
              </a:spcAft>
              <a:buSzPts val="1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5" r:id="rId17"/>
    <p:sldLayoutId id="2147483666" r:id="rId18"/>
    <p:sldLayoutId id="2147483667"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mailto:lanadzuceva@gmail.com" TargetMode="External"/><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1.xml"/><Relationship Id="rId5" Type="http://schemas.openxmlformats.org/officeDocument/2006/relationships/image" Target="../media/image15.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 Id="rId4" Type="http://schemas.openxmlformats.org/officeDocument/2006/relationships/hyperlink" Target="https://unsplash.com/"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23475" y="1607299"/>
            <a:ext cx="6796800" cy="29028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br>
              <a:rPr lang="ru-RU" sz="5000" dirty="0"/>
            </a:br>
            <a:r>
              <a:rPr lang="ru-RU" sz="5000" dirty="0"/>
              <a:t>РЕДАКТОР РАСПИСАНИЯ</a:t>
            </a:r>
            <a:endParaRPr sz="5000" dirty="0"/>
          </a:p>
        </p:txBody>
      </p:sp>
      <p:sp>
        <p:nvSpPr>
          <p:cNvPr id="381" name="Google Shape;381;p2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ru-RU" dirty="0" err="1"/>
              <a:t>Дзуцева</a:t>
            </a:r>
            <a:r>
              <a:rPr lang="ru-RU" dirty="0"/>
              <a:t> Лана,</a:t>
            </a:r>
            <a:r>
              <a:rPr lang="ru-RU" dirty="0">
                <a:solidFill>
                  <a:schemeClr val="accent1"/>
                </a:solidFill>
              </a:rPr>
              <a:t>2023</a:t>
            </a:r>
            <a:endParaRPr dirty="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400" dirty="0">
                <a:solidFill>
                  <a:schemeClr val="accent3"/>
                </a:solidFill>
              </a:rPr>
              <a:t>HELLO!</a:t>
            </a:r>
            <a:r>
              <a:rPr lang="en" sz="5400" dirty="0"/>
              <a:t> I’</a:t>
            </a:r>
            <a:r>
              <a:rPr lang="en-US" sz="5400" dirty="0"/>
              <a:t>m bug</a:t>
            </a:r>
            <a:endParaRPr sz="54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0" lvl="0" indent="0" algn="l" rtl="0">
              <a:spcBef>
                <a:spcPts val="2100"/>
              </a:spcBef>
              <a:spcAft>
                <a:spcPts val="2100"/>
              </a:spcAft>
              <a:buNone/>
            </a:pPr>
            <a:r>
              <a:rPr lang="ru-RU" dirty="0"/>
              <a:t>Или краткая история борьбы со сложностями</a:t>
            </a:r>
            <a:endParaRPr dirty="0"/>
          </a:p>
        </p:txBody>
      </p:sp>
      <p:pic>
        <p:nvPicPr>
          <p:cNvPr id="388" name="Google Shape;388;p23"/>
          <p:cNvPicPr preferRelativeResize="0"/>
          <p:nvPr/>
        </p:nvPicPr>
        <p:blipFill rotWithShape="1">
          <a:blip r:embed="rId3"/>
          <a:srcRect l="20939" r="18434" b="3400"/>
          <a:stretch/>
        </p:blipFill>
        <p:spPr>
          <a:xfrm flipH="1">
            <a:off x="8017844" y="2223436"/>
            <a:ext cx="2788708" cy="288758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a:solidFill>
                <a:schemeClr val="accent2"/>
              </a:solidFill>
            </a:endParaRPr>
          </a:p>
        </p:txBody>
      </p:sp>
      <p:sp>
        <p:nvSpPr>
          <p:cNvPr id="394" name="Google Shape;394;p24"/>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3200" dirty="0">
                <a:solidFill>
                  <a:schemeClr val="accent2"/>
                </a:solidFill>
              </a:rPr>
              <a:t>WinForms</a:t>
            </a:r>
            <a:r>
              <a:rPr lang="ru-RU" sz="3200" dirty="0"/>
              <a:t> - это</a:t>
            </a:r>
            <a:endParaRPr lang="ru-RU" sz="6000" dirty="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ru-RU" dirty="0"/>
              <a:t>Устаревший фреймворк</a:t>
            </a:r>
            <a:endParaRPr dirty="0"/>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ru-RU" dirty="0"/>
              <a:t>Природный катаклизм</a:t>
            </a:r>
            <a:endParaRPr lang="en-US" dirty="0"/>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ru-RU" dirty="0"/>
              <a:t>Новый вид пыток</a:t>
            </a:r>
            <a:endParaRPr dirty="0"/>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ru-RU" dirty="0"/>
              <a:t>Потерянные нервные клетки</a:t>
            </a:r>
            <a:endParaRPr dirty="0"/>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01</a:t>
            </a:r>
            <a:endParaRPr>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ru-RU" dirty="0"/>
              <a:t>Обвал рубля</a:t>
            </a:r>
            <a:endParaRPr dirty="0"/>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ru-RU" dirty="0"/>
              <a:t>Действительно устаревший фреймворк</a:t>
            </a:r>
            <a:endParaRPr dirty="0"/>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t>02</a:t>
            </a:r>
            <a:endParaRPr dirty="0"/>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t>05</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31"/>
          <p:cNvSpPr txBox="1">
            <a:spLocks noGrp="1"/>
          </p:cNvSpPr>
          <p:nvPr>
            <p:ph type="title"/>
          </p:nvPr>
        </p:nvSpPr>
        <p:spPr>
          <a:xfrm>
            <a:off x="4021438" y="2534904"/>
            <a:ext cx="6730800" cy="1081772"/>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ru-RU" sz="9600" dirty="0">
                <a:solidFill>
                  <a:schemeClr val="tx1"/>
                </a:solidFill>
              </a:rPr>
              <a:t>Планы</a:t>
            </a:r>
            <a:endParaRPr lang="en-US" sz="9600" dirty="0">
              <a:solidFill>
                <a:schemeClr val="tx1"/>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1"/>
                </a:solidFill>
                <a:latin typeface="Roboto Mono"/>
              </a:rPr>
              <a:t>0</a:t>
            </a:r>
            <a:r>
              <a:rPr lang="ru-RU" b="1" dirty="0">
                <a:solidFill>
                  <a:schemeClr val="accent1"/>
                </a:solidFill>
                <a:latin typeface="Roboto Mono"/>
              </a:rPr>
              <a:t>4</a:t>
            </a:r>
            <a:endParaRPr b="1" i="0" dirty="0">
              <a:ln>
                <a:noFill/>
              </a:ln>
              <a:solidFill>
                <a:schemeClr val="accent1"/>
              </a:solidFill>
              <a:latin typeface="Roboto Mono"/>
            </a:endParaRPr>
          </a:p>
        </p:txBody>
      </p:sp>
    </p:spTree>
    <p:extLst>
      <p:ext uri="{BB962C8B-B14F-4D97-AF65-F5344CB8AC3E}">
        <p14:creationId xmlns:p14="http://schemas.microsoft.com/office/powerpoint/2010/main" val="527430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ru-RU" dirty="0"/>
              <a:t>Что же </a:t>
            </a:r>
            <a:r>
              <a:rPr lang="ru-RU" dirty="0">
                <a:solidFill>
                  <a:schemeClr val="accent3"/>
                </a:solidFill>
              </a:rPr>
              <a:t>дальше?</a:t>
            </a:r>
            <a:endParaRPr sz="6000" dirty="0">
              <a:solidFill>
                <a:schemeClr val="accent3"/>
              </a:solidFill>
            </a:endParaRPr>
          </a:p>
        </p:txBody>
      </p:sp>
      <p:sp>
        <p:nvSpPr>
          <p:cNvPr id="419" name="Google Shape;419;p26"/>
          <p:cNvSpPr txBox="1">
            <a:spLocks noGrp="1"/>
          </p:cNvSpPr>
          <p:nvPr>
            <p:ph type="body" idx="2"/>
          </p:nvPr>
        </p:nvSpPr>
        <p:spPr>
          <a:xfrm>
            <a:off x="1201000" y="2290527"/>
            <a:ext cx="8865600" cy="2769548"/>
          </a:xfrm>
          <a:prstGeom prst="rect">
            <a:avLst/>
          </a:prstGeom>
        </p:spPr>
        <p:txBody>
          <a:bodyPr spcFirstLastPara="1" wrap="square" lIns="121900" tIns="121900" rIns="121900" bIns="121900" anchor="t" anchorCtr="0">
            <a:noAutofit/>
          </a:bodyPr>
          <a:lstStyle/>
          <a:p>
            <a:pPr marL="285750" indent="-285750"/>
            <a:r>
              <a:rPr lang="ru-RU" dirty="0"/>
              <a:t>Взаимодействие с БД</a:t>
            </a:r>
          </a:p>
          <a:p>
            <a:pPr marL="285750" indent="-285750"/>
            <a:r>
              <a:rPr lang="ru-RU" dirty="0"/>
              <a:t>Подсветка клеток разными цветами</a:t>
            </a:r>
          </a:p>
          <a:p>
            <a:pPr marL="285750" indent="-285750"/>
            <a:r>
              <a:rPr lang="ru-RU" dirty="0"/>
              <a:t>Переписать приложение на хорошую архитектуру для дальнейшего масштабирования</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3"/>
          <p:cNvSpPr txBox="1">
            <a:spLocks noGrp="1"/>
          </p:cNvSpPr>
          <p:nvPr>
            <p:ph type="title"/>
          </p:nvPr>
        </p:nvSpPr>
        <p:spPr>
          <a:xfrm>
            <a:off x="1499300" y="1557075"/>
            <a:ext cx="5873400" cy="2675706"/>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ru-RU" dirty="0"/>
              <a:t>Демон-</a:t>
            </a:r>
            <a:r>
              <a:rPr lang="ru-RU" dirty="0" err="1"/>
              <a:t>страция</a:t>
            </a:r>
            <a:endParaRPr sz="9000" dirty="0">
              <a:solidFill>
                <a:schemeClr val="accent3"/>
              </a:solidFill>
            </a:endParaRPr>
          </a:p>
        </p:txBody>
      </p:sp>
      <p:sp>
        <p:nvSpPr>
          <p:cNvPr id="854" name="Google Shape;854;p43"/>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ru-RU" dirty="0"/>
              <a:t>И вопросы</a:t>
            </a:r>
            <a:endParaRPr dirty="0"/>
          </a:p>
        </p:txBody>
      </p:sp>
      <p:sp>
        <p:nvSpPr>
          <p:cNvPr id="855" name="Google Shape;855;p43"/>
          <p:cNvSpPr/>
          <p:nvPr/>
        </p:nvSpPr>
        <p:spPr>
          <a:xfrm>
            <a:off x="8281390" y="417165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6" name="Google Shape;856;p43"/>
          <p:cNvGrpSpPr/>
          <p:nvPr/>
        </p:nvGrpSpPr>
        <p:grpSpPr>
          <a:xfrm>
            <a:off x="8814493" y="4162001"/>
            <a:ext cx="411849" cy="411917"/>
            <a:chOff x="5162200" y="4097750"/>
            <a:chExt cx="338385" cy="338414"/>
          </a:xfrm>
        </p:grpSpPr>
        <p:sp>
          <p:nvSpPr>
            <p:cNvPr id="857" name="Google Shape;857;p43"/>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43"/>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43"/>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0" name="Google Shape;860;p43"/>
          <p:cNvSpPr/>
          <p:nvPr/>
        </p:nvSpPr>
        <p:spPr>
          <a:xfrm>
            <a:off x="7548500" y="421303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43"/>
          <p:cNvSpPr txBox="1">
            <a:spLocks noGrp="1"/>
          </p:cNvSpPr>
          <p:nvPr>
            <p:ph type="body" idx="2"/>
          </p:nvPr>
        </p:nvSpPr>
        <p:spPr>
          <a:xfrm>
            <a:off x="7448900" y="2862000"/>
            <a:ext cx="3167700" cy="10683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dirty="0">
                <a:solidFill>
                  <a:schemeClr val="tx1"/>
                </a:solidFill>
                <a:hlinkClick r:id="rId3">
                  <a:extLst>
                    <a:ext uri="{A12FA001-AC4F-418D-AE19-62706E023703}">
                      <ahyp:hlinkClr xmlns:ahyp="http://schemas.microsoft.com/office/drawing/2018/hyperlinkcolor" val="tx"/>
                    </a:ext>
                  </a:extLst>
                </a:hlinkClick>
              </a:rPr>
              <a:t>lanadzuceva@</a:t>
            </a:r>
            <a:r>
              <a:rPr lang="en-US" dirty="0">
                <a:solidFill>
                  <a:schemeClr val="tx1"/>
                </a:solidFill>
                <a:hlinkClick r:id="rId3">
                  <a:extLst>
                    <a:ext uri="{A12FA001-AC4F-418D-AE19-62706E023703}">
                      <ahyp:hlinkClr xmlns:ahyp="http://schemas.microsoft.com/office/drawing/2018/hyperlinkcolor" val="tx"/>
                    </a:ext>
                  </a:extLst>
                </a:hlinkClick>
              </a:rPr>
              <a:t>g</a:t>
            </a:r>
            <a:r>
              <a:rPr lang="en" dirty="0">
                <a:solidFill>
                  <a:schemeClr val="tx1"/>
                </a:solidFill>
                <a:hlinkClick r:id="rId3">
                  <a:extLst>
                    <a:ext uri="{A12FA001-AC4F-418D-AE19-62706E023703}">
                      <ahyp:hlinkClr xmlns:ahyp="http://schemas.microsoft.com/office/drawing/2018/hyperlinkcolor" val="tx"/>
                    </a:ext>
                  </a:extLst>
                </a:hlinkClick>
              </a:rPr>
              <a:t>mail.com</a:t>
            </a:r>
            <a:endParaRPr lang="ru-RU" dirty="0">
              <a:solidFill>
                <a:schemeClr val="tx1"/>
              </a:solidFill>
            </a:endParaRPr>
          </a:p>
          <a:p>
            <a:pPr marL="0" lvl="0" indent="0" algn="l" rtl="0">
              <a:spcBef>
                <a:spcPts val="0"/>
              </a:spcBef>
              <a:spcAft>
                <a:spcPts val="0"/>
              </a:spcAft>
              <a:buNone/>
            </a:pPr>
            <a:r>
              <a:rPr lang="en-US" dirty="0"/>
              <a:t>@Lana_hmm</a:t>
            </a:r>
            <a:endParaRPr dirty="0"/>
          </a:p>
        </p:txBody>
      </p:sp>
      <p:sp>
        <p:nvSpPr>
          <p:cNvPr id="11" name="Google Shape;899;p45">
            <a:extLst>
              <a:ext uri="{FF2B5EF4-FFF2-40B4-BE49-F238E27FC236}">
                <a16:creationId xmlns:a16="http://schemas.microsoft.com/office/drawing/2014/main" id="{A708657A-A271-4C11-B596-18F0D67294EA}"/>
              </a:ext>
            </a:extLst>
          </p:cNvPr>
          <p:cNvSpPr/>
          <p:nvPr/>
        </p:nvSpPr>
        <p:spPr>
          <a:xfrm>
            <a:off x="9595597" y="4171653"/>
            <a:ext cx="411849" cy="392601"/>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3"/>
                </a:solidFill>
              </a:rPr>
              <a:t>HELLO!</a:t>
            </a:r>
            <a:r>
              <a:rPr lang="en" dirty="0"/>
              <a:t> I’m…</a:t>
            </a:r>
            <a:endParaRPr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100" dirty="0">
                <a:solidFill>
                  <a:schemeClr val="accent3"/>
                </a:solidFill>
              </a:rPr>
              <a:t>&lt;p&gt; </a:t>
            </a:r>
            <a:r>
              <a:rPr lang="en" dirty="0"/>
              <a:t>Here is where you introduce yourself. </a:t>
            </a:r>
            <a:r>
              <a:rPr lang="en" sz="2100" dirty="0">
                <a:solidFill>
                  <a:schemeClr val="accent3"/>
                </a:solidFill>
              </a:rPr>
              <a:t>&lt;/p&gt;</a:t>
            </a:r>
            <a:endParaRPr dirty="0"/>
          </a:p>
          <a:p>
            <a:pPr marL="0" lvl="0" indent="0" algn="l" rtl="0">
              <a:spcBef>
                <a:spcPts val="2100"/>
              </a:spcBef>
              <a:spcAft>
                <a:spcPts val="2100"/>
              </a:spcAft>
              <a:buNone/>
            </a:pPr>
            <a:r>
              <a:rPr lang="en" dirty="0"/>
              <a:t>You can add your name, title and a little background. Right click the image and replace it with your own.</a:t>
            </a:r>
            <a:endParaRPr dirty="0"/>
          </a:p>
        </p:txBody>
      </p:sp>
      <p:pic>
        <p:nvPicPr>
          <p:cNvPr id="388" name="Google Shape;388;p23"/>
          <p:cNvPicPr preferRelativeResize="0"/>
          <p:nvPr/>
        </p:nvPicPr>
        <p:blipFill rotWithShape="1">
          <a:blip r:embed="rId3">
            <a:alphaModFix/>
          </a:blip>
          <a:srcRect l="19237" r="21660"/>
          <a:stretch/>
        </p:blipFill>
        <p:spPr>
          <a:xfrm flipH="1">
            <a:off x="7574126" y="2129925"/>
            <a:ext cx="2673424" cy="3020750"/>
          </a:xfrm>
          <a:prstGeom prst="rect">
            <a:avLst/>
          </a:prstGeom>
          <a:noFill/>
          <a:ln>
            <a:noFill/>
          </a:ln>
        </p:spPr>
      </p:pic>
    </p:spTree>
    <p:extLst>
      <p:ext uri="{BB962C8B-B14F-4D97-AF65-F5344CB8AC3E}">
        <p14:creationId xmlns:p14="http://schemas.microsoft.com/office/powerpoint/2010/main" val="3551850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972A1D-3979-43C4-9F56-FF8959C90E0B}"/>
              </a:ext>
            </a:extLst>
          </p:cNvPr>
          <p:cNvSpPr>
            <a:spLocks noGrp="1"/>
          </p:cNvSpPr>
          <p:nvPr>
            <p:ph type="title"/>
          </p:nvPr>
        </p:nvSpPr>
        <p:spPr/>
        <p:txBody>
          <a:bodyPr/>
          <a:lstStyle/>
          <a:p>
            <a:endParaRPr lang="ru-RU"/>
          </a:p>
        </p:txBody>
      </p:sp>
      <p:sp>
        <p:nvSpPr>
          <p:cNvPr id="3" name="Текст 2">
            <a:extLst>
              <a:ext uri="{FF2B5EF4-FFF2-40B4-BE49-F238E27FC236}">
                <a16:creationId xmlns:a16="http://schemas.microsoft.com/office/drawing/2014/main" id="{66170B9E-E596-40C3-B19D-7C63FFC4BE7C}"/>
              </a:ext>
            </a:extLst>
          </p:cNvPr>
          <p:cNvSpPr>
            <a:spLocks noGrp="1"/>
          </p:cNvSpPr>
          <p:nvPr>
            <p:ph type="body" idx="1"/>
          </p:nvPr>
        </p:nvSpPr>
        <p:spPr/>
        <p:txBody>
          <a:bodyPr/>
          <a:lstStyle/>
          <a:p>
            <a:pPr marL="285750" indent="-285750"/>
            <a:r>
              <a:rPr lang="ru-RU" dirty="0"/>
              <a:t>Автоматическая проверка</a:t>
            </a:r>
          </a:p>
          <a:p>
            <a:pPr marL="742950" lvl="1" indent="-285750"/>
            <a:r>
              <a:rPr lang="ru-RU" dirty="0"/>
              <a:t>Пустоты аудиторий</a:t>
            </a:r>
          </a:p>
          <a:p>
            <a:pPr marL="742950" lvl="1" indent="-285750"/>
            <a:r>
              <a:rPr lang="ru-RU" dirty="0"/>
              <a:t>Свободы преподавателя</a:t>
            </a:r>
          </a:p>
          <a:p>
            <a:pPr marL="742950" lvl="1" indent="-285750"/>
            <a:r>
              <a:rPr lang="ru-RU" dirty="0"/>
              <a:t>Учета его предпочтений</a:t>
            </a:r>
          </a:p>
          <a:p>
            <a:pPr marL="285750" indent="-285750"/>
            <a:r>
              <a:rPr lang="ru-RU" dirty="0"/>
              <a:t>Подсветка ошибок</a:t>
            </a:r>
          </a:p>
          <a:p>
            <a:pPr marL="285750" indent="-285750"/>
            <a:r>
              <a:rPr lang="ru-RU" dirty="0"/>
              <a:t>Список ошибок с возможностью быстрой навигации</a:t>
            </a:r>
          </a:p>
          <a:p>
            <a:endParaRPr lang="ru-RU" dirty="0"/>
          </a:p>
        </p:txBody>
      </p:sp>
      <p:sp>
        <p:nvSpPr>
          <p:cNvPr id="4" name="Текст 3">
            <a:extLst>
              <a:ext uri="{FF2B5EF4-FFF2-40B4-BE49-F238E27FC236}">
                <a16:creationId xmlns:a16="http://schemas.microsoft.com/office/drawing/2014/main" id="{0F1098F6-AC97-4D98-AC7B-9717A7655B19}"/>
              </a:ext>
            </a:extLst>
          </p:cNvPr>
          <p:cNvSpPr>
            <a:spLocks noGrp="1"/>
          </p:cNvSpPr>
          <p:nvPr>
            <p:ph type="body" idx="2"/>
          </p:nvPr>
        </p:nvSpPr>
        <p:spPr/>
        <p:txBody>
          <a:bodyPr/>
          <a:lstStyle/>
          <a:p>
            <a:pPr marL="285750" indent="-285750">
              <a:spcBef>
                <a:spcPts val="2100"/>
              </a:spcBef>
              <a:spcAft>
                <a:spcPts val="2100"/>
              </a:spcAft>
            </a:pPr>
            <a:r>
              <a:rPr lang="ru-RU" dirty="0"/>
              <a:t>Заполнение и редактирование расписания</a:t>
            </a:r>
          </a:p>
          <a:p>
            <a:pPr marL="285750" indent="-285750">
              <a:spcBef>
                <a:spcPts val="2100"/>
              </a:spcBef>
              <a:spcAft>
                <a:spcPts val="2100"/>
              </a:spcAft>
            </a:pPr>
            <a:r>
              <a:rPr lang="ru-RU" dirty="0"/>
              <a:t>Автоматическая проверка</a:t>
            </a:r>
          </a:p>
          <a:p>
            <a:pPr marL="742950" lvl="1" indent="-285750">
              <a:spcAft>
                <a:spcPts val="2100"/>
              </a:spcAft>
            </a:pPr>
            <a:r>
              <a:rPr lang="ru-RU" dirty="0"/>
              <a:t>Пустоты аудиторий</a:t>
            </a:r>
          </a:p>
          <a:p>
            <a:pPr marL="742950" lvl="1" indent="-285750">
              <a:spcAft>
                <a:spcPts val="2100"/>
              </a:spcAft>
            </a:pPr>
            <a:r>
              <a:rPr lang="ru-RU" dirty="0"/>
              <a:t>Свободы преподавателя</a:t>
            </a:r>
          </a:p>
          <a:p>
            <a:pPr marL="742950" lvl="1" indent="-285750">
              <a:spcAft>
                <a:spcPts val="2100"/>
              </a:spcAft>
            </a:pPr>
            <a:r>
              <a:rPr lang="ru-RU" dirty="0"/>
              <a:t>Учета его предпочтений</a:t>
            </a:r>
          </a:p>
          <a:p>
            <a:pPr marL="285750" indent="-285750">
              <a:spcBef>
                <a:spcPts val="2100"/>
              </a:spcBef>
              <a:spcAft>
                <a:spcPts val="2100"/>
              </a:spcAft>
            </a:pPr>
            <a:r>
              <a:rPr lang="ru-RU" dirty="0"/>
              <a:t>Подсветка ошибок</a:t>
            </a:r>
          </a:p>
          <a:p>
            <a:pPr marL="285750" indent="-285750">
              <a:spcBef>
                <a:spcPts val="2100"/>
              </a:spcBef>
              <a:spcAft>
                <a:spcPts val="2100"/>
              </a:spcAft>
            </a:pPr>
            <a:r>
              <a:rPr lang="ru-RU" dirty="0"/>
              <a:t>Список ошибок с возможностью быстро1 навигации</a:t>
            </a:r>
          </a:p>
          <a:p>
            <a:pPr marL="114300" indent="0">
              <a:buNone/>
            </a:pPr>
            <a:endParaRPr lang="ru-RU" dirty="0"/>
          </a:p>
        </p:txBody>
      </p:sp>
    </p:spTree>
    <p:extLst>
      <p:ext uri="{BB962C8B-B14F-4D97-AF65-F5344CB8AC3E}">
        <p14:creationId xmlns:p14="http://schemas.microsoft.com/office/powerpoint/2010/main" val="18669590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LET’S REVIEW SOME </a:t>
            </a:r>
            <a:r>
              <a:rPr lang="en" sz="6000">
                <a:solidFill>
                  <a:schemeClr val="accent3"/>
                </a:solidFill>
              </a:rPr>
              <a:t>FACTS.</a:t>
            </a:r>
            <a:endParaRPr sz="6000">
              <a:solidFill>
                <a:schemeClr val="accent3"/>
              </a:solidFill>
            </a:endParaRPr>
          </a:p>
        </p:txBody>
      </p:sp>
      <p:sp>
        <p:nvSpPr>
          <p:cNvPr id="540" name="Google Shape;540;p37"/>
          <p:cNvSpPr txBox="1">
            <a:spLocks noGrp="1"/>
          </p:cNvSpPr>
          <p:nvPr>
            <p:ph type="subTitle" idx="1"/>
          </p:nvPr>
        </p:nvSpPr>
        <p:spPr>
          <a:xfrm>
            <a:off x="1011182" y="2030061"/>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ru-RU" dirty="0"/>
              <a:t>Удобный интерфейс</a:t>
            </a:r>
            <a:endParaRPr dirty="0"/>
          </a:p>
        </p:txBody>
      </p:sp>
      <p:sp>
        <p:nvSpPr>
          <p:cNvPr id="541" name="Google Shape;541;p37"/>
          <p:cNvSpPr txBox="1">
            <a:spLocks noGrp="1"/>
          </p:cNvSpPr>
          <p:nvPr>
            <p:ph type="body" idx="8"/>
          </p:nvPr>
        </p:nvSpPr>
        <p:spPr>
          <a:xfrm>
            <a:off x="8124392" y="463786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Koalas are even more lazy than cats.</a:t>
            </a:r>
            <a:endParaRPr dirty="0"/>
          </a:p>
        </p:txBody>
      </p:sp>
      <p:sp>
        <p:nvSpPr>
          <p:cNvPr id="542" name="Google Shape;542;p37"/>
          <p:cNvSpPr txBox="1">
            <a:spLocks noGrp="1"/>
          </p:cNvSpPr>
          <p:nvPr>
            <p:ph type="subTitle" idx="2"/>
          </p:nvPr>
        </p:nvSpPr>
        <p:spPr>
          <a:xfrm>
            <a:off x="1011182" y="423958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Dogs</a:t>
            </a:r>
            <a:endParaRPr dirty="0"/>
          </a:p>
        </p:txBody>
      </p:sp>
      <p:sp>
        <p:nvSpPr>
          <p:cNvPr id="543" name="Google Shape;543;p37"/>
          <p:cNvSpPr txBox="1">
            <a:spLocks noGrp="1"/>
          </p:cNvSpPr>
          <p:nvPr>
            <p:ph type="body" idx="13"/>
          </p:nvPr>
        </p:nvSpPr>
        <p:spPr>
          <a:xfrm>
            <a:off x="1011182" y="2456261"/>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Elephants can sense storms.</a:t>
            </a:r>
            <a:endParaRPr dirty="0"/>
          </a:p>
          <a:p>
            <a:pPr marL="0" lvl="0" indent="0" algn="l" rtl="0">
              <a:spcBef>
                <a:spcPts val="2100"/>
              </a:spcBef>
              <a:spcAft>
                <a:spcPts val="2100"/>
              </a:spcAft>
              <a:buNone/>
            </a:pPr>
            <a:endParaRPr dirty="0"/>
          </a:p>
        </p:txBody>
      </p:sp>
      <p:sp>
        <p:nvSpPr>
          <p:cNvPr id="544" name="Google Shape;544;p37"/>
          <p:cNvSpPr txBox="1">
            <a:spLocks noGrp="1"/>
          </p:cNvSpPr>
          <p:nvPr>
            <p:ph type="subTitle" idx="3"/>
          </p:nvPr>
        </p:nvSpPr>
        <p:spPr>
          <a:xfrm>
            <a:off x="8124392" y="2039441"/>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Cats</a:t>
            </a:r>
            <a:endParaRPr dirty="0"/>
          </a:p>
        </p:txBody>
      </p:sp>
      <p:sp>
        <p:nvSpPr>
          <p:cNvPr id="545" name="Google Shape;545;p37"/>
          <p:cNvSpPr txBox="1">
            <a:spLocks noGrp="1"/>
          </p:cNvSpPr>
          <p:nvPr>
            <p:ph type="body" idx="15"/>
          </p:nvPr>
        </p:nvSpPr>
        <p:spPr>
          <a:xfrm>
            <a:off x="1011182" y="463786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Dogs can smell your feelings.</a:t>
            </a:r>
            <a:endParaRPr dirty="0"/>
          </a:p>
        </p:txBody>
      </p:sp>
      <p:sp>
        <p:nvSpPr>
          <p:cNvPr id="546" name="Google Shape;546;p37"/>
          <p:cNvSpPr txBox="1">
            <a:spLocks noGrp="1"/>
          </p:cNvSpPr>
          <p:nvPr>
            <p:ph type="subTitle" idx="4"/>
          </p:nvPr>
        </p:nvSpPr>
        <p:spPr>
          <a:xfrm>
            <a:off x="4587000" y="2047411"/>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ru-RU" dirty="0"/>
              <a:t>Автоматическая проверка</a:t>
            </a:r>
            <a:endParaRPr dirty="0"/>
          </a:p>
        </p:txBody>
      </p:sp>
      <p:sp>
        <p:nvSpPr>
          <p:cNvPr id="547" name="Google Shape;547;p37"/>
          <p:cNvSpPr txBox="1">
            <a:spLocks noGrp="1"/>
          </p:cNvSpPr>
          <p:nvPr>
            <p:ph type="subTitle" idx="5"/>
          </p:nvPr>
        </p:nvSpPr>
        <p:spPr>
          <a:xfrm>
            <a:off x="4587000" y="423958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Kangaroos</a:t>
            </a:r>
            <a:endParaRPr/>
          </a:p>
        </p:txBody>
      </p:sp>
      <p:sp>
        <p:nvSpPr>
          <p:cNvPr id="548" name="Google Shape;548;p37"/>
          <p:cNvSpPr txBox="1">
            <a:spLocks noGrp="1"/>
          </p:cNvSpPr>
          <p:nvPr>
            <p:ph type="subTitle" idx="6"/>
          </p:nvPr>
        </p:nvSpPr>
        <p:spPr>
          <a:xfrm>
            <a:off x="8124392" y="422104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Koalas</a:t>
            </a:r>
            <a:endParaRPr dirty="0"/>
          </a:p>
        </p:txBody>
      </p:sp>
      <p:sp>
        <p:nvSpPr>
          <p:cNvPr id="549" name="Google Shape;549;p37"/>
          <p:cNvSpPr txBox="1">
            <a:spLocks noGrp="1"/>
          </p:cNvSpPr>
          <p:nvPr>
            <p:ph type="body" idx="7"/>
          </p:nvPr>
        </p:nvSpPr>
        <p:spPr>
          <a:xfrm>
            <a:off x="4587000" y="2456261"/>
            <a:ext cx="3018000" cy="1783324"/>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br>
              <a:rPr lang="ru-RU" dirty="0"/>
            </a:br>
            <a:r>
              <a:rPr lang="ru-RU" dirty="0"/>
              <a:t>пустоты аудиторий</a:t>
            </a:r>
            <a:br>
              <a:rPr lang="ru-RU" dirty="0"/>
            </a:br>
            <a:r>
              <a:rPr lang="ru-RU" dirty="0"/>
              <a:t>свободы преподавателей</a:t>
            </a:r>
            <a:br>
              <a:rPr lang="ru-RU" dirty="0"/>
            </a:br>
            <a:r>
              <a:rPr lang="ru-RU" dirty="0"/>
              <a:t>учет их предпочтений</a:t>
            </a:r>
            <a:endParaRPr lang="en-US" dirty="0"/>
          </a:p>
        </p:txBody>
      </p:sp>
      <p:sp>
        <p:nvSpPr>
          <p:cNvPr id="550" name="Google Shape;550;p37"/>
          <p:cNvSpPr txBox="1">
            <a:spLocks noGrp="1"/>
          </p:cNvSpPr>
          <p:nvPr>
            <p:ph type="body" idx="9"/>
          </p:nvPr>
        </p:nvSpPr>
        <p:spPr>
          <a:xfrm>
            <a:off x="4587000" y="463786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 dirty="0"/>
              <a:t>There are more kangaroos than humans in Australia.</a:t>
            </a:r>
            <a:endParaRPr dirty="0"/>
          </a:p>
          <a:p>
            <a:pPr marL="0" lvl="0" indent="0" algn="l" rtl="0">
              <a:spcBef>
                <a:spcPts val="2100"/>
              </a:spcBef>
              <a:spcAft>
                <a:spcPts val="2100"/>
              </a:spcAft>
              <a:buNone/>
            </a:pPr>
            <a:endParaRPr dirty="0"/>
          </a:p>
        </p:txBody>
      </p:sp>
      <p:sp>
        <p:nvSpPr>
          <p:cNvPr id="551" name="Google Shape;551;p37"/>
          <p:cNvSpPr txBox="1">
            <a:spLocks noGrp="1"/>
          </p:cNvSpPr>
          <p:nvPr>
            <p:ph type="body" idx="14"/>
          </p:nvPr>
        </p:nvSpPr>
        <p:spPr>
          <a:xfrm>
            <a:off x="8124392" y="2456261"/>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Cats use their whiskers as feelers</a:t>
            </a:r>
            <a:endParaRPr dirty="0"/>
          </a:p>
        </p:txBody>
      </p:sp>
    </p:spTree>
    <p:extLst>
      <p:ext uri="{BB962C8B-B14F-4D97-AF65-F5344CB8AC3E}">
        <p14:creationId xmlns:p14="http://schemas.microsoft.com/office/powerpoint/2010/main" val="416587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40"/>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AND THIS IS A </a:t>
            </a:r>
            <a:r>
              <a:rPr lang="en" sz="6000">
                <a:solidFill>
                  <a:schemeClr val="accent3"/>
                </a:solidFill>
              </a:rPr>
              <a:t>TIMELINE.</a:t>
            </a:r>
            <a:endParaRPr sz="6000">
              <a:solidFill>
                <a:schemeClr val="accent3"/>
              </a:solidFill>
            </a:endParaRPr>
          </a:p>
        </p:txBody>
      </p:sp>
      <p:sp>
        <p:nvSpPr>
          <p:cNvPr id="792" name="Google Shape;792;p40"/>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1999</a:t>
            </a:r>
            <a:endParaRPr/>
          </a:p>
        </p:txBody>
      </p:sp>
      <p:sp>
        <p:nvSpPr>
          <p:cNvPr id="793" name="Google Shape;793;p40"/>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ru-RU" dirty="0"/>
              <a:t>Автоматическая проверка пустоты аудиторий, занятости  преподавателей и учет их предпочтений</a:t>
            </a:r>
            <a:endParaRPr lang="en-US" dirty="0"/>
          </a:p>
        </p:txBody>
      </p:sp>
      <p:sp>
        <p:nvSpPr>
          <p:cNvPr id="794" name="Google Shape;794;p40"/>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2005</a:t>
            </a:r>
            <a:endParaRPr/>
          </a:p>
        </p:txBody>
      </p:sp>
      <p:sp>
        <p:nvSpPr>
          <p:cNvPr id="795" name="Google Shape;795;p40"/>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6" name="Google Shape;796;p40"/>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2015</a:t>
            </a:r>
            <a:endParaRPr/>
          </a:p>
        </p:txBody>
      </p:sp>
      <p:sp>
        <p:nvSpPr>
          <p:cNvPr id="797" name="Google Shape;797;p40"/>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Lorem ipsum dolor sit amet, consectetuer adipiscing elit.</a:t>
            </a:r>
            <a:endParaRPr dirty="0"/>
          </a:p>
        </p:txBody>
      </p:sp>
      <p:sp>
        <p:nvSpPr>
          <p:cNvPr id="798" name="Google Shape;798;p40"/>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2019</a:t>
            </a:r>
            <a:endParaRPr/>
          </a:p>
        </p:txBody>
      </p:sp>
      <p:sp>
        <p:nvSpPr>
          <p:cNvPr id="799" name="Google Shape;799;p40"/>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2022</a:t>
            </a:r>
            <a:endParaRPr/>
          </a:p>
        </p:txBody>
      </p:sp>
      <p:sp>
        <p:nvSpPr>
          <p:cNvPr id="800" name="Google Shape;800;p40"/>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801" name="Google Shape;801;p40"/>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Lorem ipsum dolor sit amet, consectetuer adipiscing elit.</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LET’S REVIEW SOME </a:t>
            </a:r>
            <a:r>
              <a:rPr lang="en" sz="6000">
                <a:solidFill>
                  <a:schemeClr val="accent3"/>
                </a:solidFill>
              </a:rPr>
              <a:t>FACTS.</a:t>
            </a:r>
            <a:endParaRPr sz="6000">
              <a:solidFill>
                <a:schemeClr val="accent3"/>
              </a:solidFill>
            </a:endParaRPr>
          </a:p>
        </p:txBody>
      </p:sp>
      <p:sp>
        <p:nvSpPr>
          <p:cNvPr id="540" name="Google Shape;540;p37"/>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Elephants</a:t>
            </a:r>
            <a:endParaRPr dirty="0"/>
          </a:p>
        </p:txBody>
      </p:sp>
      <p:sp>
        <p:nvSpPr>
          <p:cNvPr id="541" name="Google Shape;541;p37"/>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Koalas are even more lazy than cats.</a:t>
            </a:r>
            <a:endParaRPr dirty="0"/>
          </a:p>
        </p:txBody>
      </p:sp>
      <p:sp>
        <p:nvSpPr>
          <p:cNvPr id="542" name="Google Shape;542;p37"/>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Dogs</a:t>
            </a:r>
            <a:endParaRPr dirty="0"/>
          </a:p>
        </p:txBody>
      </p:sp>
      <p:sp>
        <p:nvSpPr>
          <p:cNvPr id="543" name="Google Shape;543;p37"/>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Elephants can sense storms.</a:t>
            </a:r>
            <a:endParaRPr dirty="0"/>
          </a:p>
          <a:p>
            <a:pPr marL="0" lvl="0" indent="0" algn="l" rtl="0">
              <a:spcBef>
                <a:spcPts val="2100"/>
              </a:spcBef>
              <a:spcAft>
                <a:spcPts val="2100"/>
              </a:spcAft>
              <a:buNone/>
            </a:pPr>
            <a:endParaRPr dirty="0"/>
          </a:p>
        </p:txBody>
      </p:sp>
      <p:sp>
        <p:nvSpPr>
          <p:cNvPr id="544" name="Google Shape;544;p37"/>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Cats</a:t>
            </a:r>
            <a:endParaRPr dirty="0"/>
          </a:p>
        </p:txBody>
      </p:sp>
      <p:sp>
        <p:nvSpPr>
          <p:cNvPr id="545" name="Google Shape;545;p37"/>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Dogs can smell your feelings.</a:t>
            </a:r>
            <a:endParaRPr dirty="0"/>
          </a:p>
        </p:txBody>
      </p:sp>
      <p:sp>
        <p:nvSpPr>
          <p:cNvPr id="546" name="Google Shape;546;p37"/>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Pandas</a:t>
            </a:r>
            <a:endParaRPr dirty="0"/>
          </a:p>
        </p:txBody>
      </p:sp>
      <p:sp>
        <p:nvSpPr>
          <p:cNvPr id="547" name="Google Shape;547;p37"/>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Kangaroos</a:t>
            </a:r>
            <a:endParaRPr/>
          </a:p>
        </p:txBody>
      </p:sp>
      <p:sp>
        <p:nvSpPr>
          <p:cNvPr id="548" name="Google Shape;548;p37"/>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Koalas</a:t>
            </a:r>
            <a:endParaRPr dirty="0"/>
          </a:p>
        </p:txBody>
      </p:sp>
      <p:sp>
        <p:nvSpPr>
          <p:cNvPr id="549" name="Google Shape;549;p37"/>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ru-RU" dirty="0"/>
              <a:t>Автоматическая проверка пустоты аудиторий, занятости  преподавателей и учет их предпочтений</a:t>
            </a:r>
            <a:endParaRPr lang="en-US" dirty="0"/>
          </a:p>
        </p:txBody>
      </p:sp>
      <p:sp>
        <p:nvSpPr>
          <p:cNvPr id="550" name="Google Shape;550;p37"/>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 dirty="0"/>
              <a:t>There are more kangaroos than humans in Australia.</a:t>
            </a:r>
            <a:endParaRPr dirty="0"/>
          </a:p>
          <a:p>
            <a:pPr marL="0" lvl="0" indent="0" algn="l" rtl="0">
              <a:spcBef>
                <a:spcPts val="2100"/>
              </a:spcBef>
              <a:spcAft>
                <a:spcPts val="2100"/>
              </a:spcAft>
              <a:buNone/>
            </a:pPr>
            <a:endParaRPr dirty="0"/>
          </a:p>
        </p:txBody>
      </p:sp>
      <p:sp>
        <p:nvSpPr>
          <p:cNvPr id="551" name="Google Shape;551;p37"/>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Cats use their whiskers as feelers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3838669" y="2601357"/>
            <a:ext cx="7242772" cy="1015319"/>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ru-RU" sz="9600" dirty="0"/>
              <a:t>Проблемы</a:t>
            </a:r>
            <a:endParaRPr sz="9600" dirty="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dirty="0">
                <a:ln>
                  <a:noFill/>
                </a:ln>
                <a:solidFill>
                  <a:schemeClr val="accent1"/>
                </a:solidFill>
                <a:latin typeface="Roboto Mono"/>
              </a:rPr>
              <a:t>01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28"/>
          <p:cNvSpPr txBox="1">
            <a:spLocks noGrp="1"/>
          </p:cNvSpPr>
          <p:nvPr>
            <p:ph type="title"/>
          </p:nvPr>
        </p:nvSpPr>
        <p:spPr>
          <a:xfrm>
            <a:off x="819250" y="2102125"/>
            <a:ext cx="10606800" cy="316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t>CLEARLY, </a:t>
            </a:r>
            <a:r>
              <a:rPr lang="en" sz="7000">
                <a:solidFill>
                  <a:schemeClr val="accent2"/>
                </a:solidFill>
              </a:rPr>
              <a:t>ANIMALS </a:t>
            </a:r>
            <a:r>
              <a:rPr lang="en"/>
              <a:t>KNOW MORE THAN WE THINK, AND </a:t>
            </a:r>
            <a:r>
              <a:rPr lang="en" sz="7000">
                <a:solidFill>
                  <a:schemeClr val="accent1"/>
                </a:solidFill>
              </a:rPr>
              <a:t>THINK </a:t>
            </a:r>
            <a:r>
              <a:rPr lang="en"/>
              <a:t>A GREAT DEAL MORE THAN WE KNOW.</a:t>
            </a:r>
            <a:endParaRPr/>
          </a:p>
        </p:txBody>
      </p:sp>
      <p:sp>
        <p:nvSpPr>
          <p:cNvPr id="432" name="Google Shape;432;p28"/>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p>
            <a:pPr marL="457200" lvl="0" indent="0" algn="r" rtl="0">
              <a:spcBef>
                <a:spcPts val="0"/>
              </a:spcBef>
              <a:spcAft>
                <a:spcPts val="0"/>
              </a:spcAft>
              <a:buNone/>
            </a:pPr>
            <a:r>
              <a:rPr lang="en"/>
              <a:t>― Irene M. Pepperberg</a:t>
            </a:r>
            <a:endParaRPr/>
          </a:p>
        </p:txBody>
      </p:sp>
      <p:grpSp>
        <p:nvGrpSpPr>
          <p:cNvPr id="433" name="Google Shape;433;p28"/>
          <p:cNvGrpSpPr/>
          <p:nvPr/>
        </p:nvGrpSpPr>
        <p:grpSpPr>
          <a:xfrm rot="10800000">
            <a:off x="5477077" y="954626"/>
            <a:ext cx="1237846" cy="872004"/>
            <a:chOff x="621403" y="597265"/>
            <a:chExt cx="1588204" cy="1118814"/>
          </a:xfrm>
        </p:grpSpPr>
        <p:sp>
          <p:nvSpPr>
            <p:cNvPr id="434" name="Google Shape;434;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sp>
          <p:nvSpPr>
            <p:cNvPr id="435" name="Google Shape;435;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a:t>
            </a:r>
            <a:r>
              <a:rPr lang="en" sz="6000">
                <a:solidFill>
                  <a:schemeClr val="accent2"/>
                </a:solidFill>
              </a:rPr>
              <a:t>KNOW?</a:t>
            </a:r>
            <a:endParaRPr sz="6000">
              <a:solidFill>
                <a:schemeClr val="accent2"/>
              </a:solidFill>
            </a:endParaRPr>
          </a:p>
        </p:txBody>
      </p:sp>
      <p:sp>
        <p:nvSpPr>
          <p:cNvPr id="441" name="Google Shape;441;p29"/>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3"/>
                </a:solidFill>
              </a:rPr>
              <a:t>&lt;p&gt; </a:t>
            </a:r>
            <a:r>
              <a:rPr lang="en" dirty="0"/>
              <a:t>Pandas </a:t>
            </a:r>
            <a:r>
              <a:rPr lang="en" dirty="0">
                <a:solidFill>
                  <a:schemeClr val="accent3"/>
                </a:solidFill>
              </a:rPr>
              <a:t>don’t hibernate</a:t>
            </a:r>
            <a:r>
              <a:rPr lang="en" dirty="0"/>
              <a:t>. </a:t>
            </a:r>
            <a:r>
              <a:rPr lang="en" dirty="0">
                <a:solidFill>
                  <a:schemeClr val="accent3"/>
                </a:solidFill>
              </a:rPr>
              <a:t>&lt;/p&gt;</a:t>
            </a:r>
            <a:endParaRPr dirty="0"/>
          </a:p>
        </p:txBody>
      </p:sp>
      <p:sp>
        <p:nvSpPr>
          <p:cNvPr id="442" name="Google Shape;442;p29"/>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It is estimated that more than 50 million kangaroos live there. They are Australia’s national symbol and appear on postage stamps, coins, and airplanes.</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sp>
        <p:nvSpPr>
          <p:cNvPr id="443" name="Google Shape;443;p29"/>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2"/>
                </a:solidFill>
              </a:rPr>
              <a:t>&lt;p&gt; </a:t>
            </a:r>
            <a:r>
              <a:rPr lang="en" dirty="0"/>
              <a:t>There are </a:t>
            </a:r>
            <a:r>
              <a:rPr lang="en" dirty="0">
                <a:solidFill>
                  <a:schemeClr val="accent2"/>
                </a:solidFill>
              </a:rPr>
              <a:t>more kangaroos than humans</a:t>
            </a:r>
            <a:r>
              <a:rPr lang="en" dirty="0"/>
              <a:t> in Australia. </a:t>
            </a:r>
            <a:r>
              <a:rPr lang="en" dirty="0">
                <a:solidFill>
                  <a:schemeClr val="accent2"/>
                </a:solidFill>
              </a:rPr>
              <a:t>&lt;/p&gt;</a:t>
            </a:r>
            <a:endParaRPr dirty="0">
              <a:solidFill>
                <a:schemeClr val="accent2"/>
              </a:solidFill>
            </a:endParaRPr>
          </a:p>
        </p:txBody>
      </p:sp>
      <p:sp>
        <p:nvSpPr>
          <p:cNvPr id="444" name="Google Shape;444;p29"/>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marL="0" lvl="0" indent="0" algn="l" rtl="0">
              <a:spcBef>
                <a:spcPts val="2100"/>
              </a:spcBef>
              <a:spcAft>
                <a:spcPts val="2100"/>
              </a:spcAft>
              <a:buNone/>
            </a:pPr>
            <a:endParaRPr/>
          </a:p>
        </p:txBody>
      </p:sp>
      <p:sp>
        <p:nvSpPr>
          <p:cNvPr id="445" name="Google Shape;445;p29"/>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solidFill>
                  <a:schemeClr val="accent1"/>
                </a:solidFill>
              </a:rPr>
              <a:t>&lt;p&gt;</a:t>
            </a:r>
            <a:r>
              <a:rPr lang="en">
                <a:solidFill>
                  <a:schemeClr val="accent3"/>
                </a:solidFill>
              </a:rPr>
              <a:t> </a:t>
            </a:r>
            <a:r>
              <a:rPr lang="en">
                <a:solidFill>
                  <a:schemeClr val="accent1"/>
                </a:solidFill>
              </a:rPr>
              <a:t>Koalas are</a:t>
            </a:r>
            <a:r>
              <a:rPr lang="en"/>
              <a:t> even more </a:t>
            </a:r>
            <a:r>
              <a:rPr lang="en">
                <a:solidFill>
                  <a:schemeClr val="accent1"/>
                </a:solidFill>
              </a:rPr>
              <a:t>lazy</a:t>
            </a:r>
            <a:r>
              <a:rPr lang="en"/>
              <a:t> than cats. </a:t>
            </a:r>
            <a:r>
              <a:rPr lang="en">
                <a:solidFill>
                  <a:schemeClr val="accent1"/>
                </a:solidFill>
              </a:rPr>
              <a:t>&lt;/p&gt;</a:t>
            </a:r>
            <a:endParaRPr/>
          </a:p>
        </p:txBody>
      </p:sp>
      <p:sp>
        <p:nvSpPr>
          <p:cNvPr id="446" name="Google Shape;446;p29"/>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When winter approaches, they head lower down their mountain homes to warmer temperatures, where they continue to chomp away on bamboo!</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0"/>
          <p:cNvSpPr txBox="1">
            <a:spLocks noGrp="1"/>
          </p:cNvSpPr>
          <p:nvPr>
            <p:ph type="title"/>
          </p:nvPr>
        </p:nvSpPr>
        <p:spPr>
          <a:xfrm>
            <a:off x="1251575" y="919825"/>
            <a:ext cx="10158600" cy="47202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VERY </a:t>
            </a:r>
            <a:r>
              <a:rPr lang="en" sz="12000">
                <a:solidFill>
                  <a:schemeClr val="accent1"/>
                </a:solidFill>
              </a:rPr>
              <a:t>INTERESTING</a:t>
            </a:r>
            <a:r>
              <a:rPr lang="en"/>
              <a:t> FACTS</a:t>
            </a:r>
            <a:endParaRPr/>
          </a:p>
        </p:txBody>
      </p:sp>
      <p:sp>
        <p:nvSpPr>
          <p:cNvPr id="452" name="Google Shape;452;p30"/>
          <p:cNvSpPr txBox="1">
            <a:spLocks noGrp="1"/>
          </p:cNvSpPr>
          <p:nvPr>
            <p:ph type="body" idx="4294967295"/>
          </p:nvPr>
        </p:nvSpPr>
        <p:spPr>
          <a:xfrm>
            <a:off x="548250" y="6324600"/>
            <a:ext cx="11095500" cy="2823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200"/>
              <a:t>This is where you section ends. Duplicate this set of slides as many times you need to go over all your sections.</a:t>
            </a: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pic>
        <p:nvPicPr>
          <p:cNvPr id="464" name="Google Shape;464;p32"/>
          <p:cNvPicPr preferRelativeResize="0"/>
          <p:nvPr/>
        </p:nvPicPr>
        <p:blipFill rotWithShape="1">
          <a:blip r:embed="rId3">
            <a:alphaModFix/>
          </a:blip>
          <a:srcRect t="19760" b="26071"/>
          <a:stretch/>
        </p:blipFill>
        <p:spPr>
          <a:xfrm>
            <a:off x="440351" y="633000"/>
            <a:ext cx="11349000" cy="4612200"/>
          </a:xfrm>
          <a:prstGeom prst="roundRect">
            <a:avLst>
              <a:gd name="adj" fmla="val 3553"/>
            </a:avLst>
          </a:prstGeom>
          <a:noFill/>
          <a:ln>
            <a:noFill/>
          </a:ln>
          <a:effectLst>
            <a:outerShdw blurRad="63500" sx="102000" sy="102000" algn="ctr" rotWithShape="0">
              <a:srgbClr val="000000">
                <a:alpha val="9800"/>
              </a:srgbClr>
            </a:outerShdw>
          </a:effectLst>
        </p:spPr>
      </p:pic>
      <p:sp>
        <p:nvSpPr>
          <p:cNvPr id="465" name="Google Shape;465;p32"/>
          <p:cNvSpPr txBox="1">
            <a:spLocks noGrp="1"/>
          </p:cNvSpPr>
          <p:nvPr>
            <p:ph type="title" idx="4294967295"/>
          </p:nvPr>
        </p:nvSpPr>
        <p:spPr>
          <a:xfrm>
            <a:off x="1007650" y="1156700"/>
            <a:ext cx="5889600" cy="3436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600" dirty="0"/>
              <a:t>DOGS </a:t>
            </a:r>
            <a:r>
              <a:rPr lang="en" sz="10600" dirty="0">
                <a:solidFill>
                  <a:schemeClr val="accent1"/>
                </a:solidFill>
              </a:rPr>
              <a:t>CAN </a:t>
            </a:r>
            <a:r>
              <a:rPr lang="en" sz="11500" dirty="0">
                <a:solidFill>
                  <a:schemeClr val="accent1"/>
                </a:solidFill>
              </a:rPr>
              <a:t>SMELL</a:t>
            </a:r>
            <a:r>
              <a:rPr lang="en" sz="10600" dirty="0">
                <a:solidFill>
                  <a:schemeClr val="accent3"/>
                </a:solidFill>
              </a:rPr>
              <a:t> </a:t>
            </a:r>
            <a:r>
              <a:rPr lang="en" sz="6600" dirty="0"/>
              <a:t>YOUR FEELINGS</a:t>
            </a:r>
            <a:endParaRPr sz="6600" dirty="0"/>
          </a:p>
        </p:txBody>
      </p:sp>
      <p:grpSp>
        <p:nvGrpSpPr>
          <p:cNvPr id="466" name="Google Shape;466;p32"/>
          <p:cNvGrpSpPr/>
          <p:nvPr/>
        </p:nvGrpSpPr>
        <p:grpSpPr>
          <a:xfrm>
            <a:off x="657396" y="768284"/>
            <a:ext cx="635280" cy="147600"/>
            <a:chOff x="2147366" y="4139382"/>
            <a:chExt cx="635280" cy="147600"/>
          </a:xfrm>
        </p:grpSpPr>
        <p:sp>
          <p:nvSpPr>
            <p:cNvPr id="467" name="Google Shape;467;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8" name="Google Shape;468;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9" name="Google Shape;469;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470" name="Google Shape;470;p32"/>
          <p:cNvSpPr/>
          <p:nvPr/>
        </p:nvSpPr>
        <p:spPr>
          <a:xfrm>
            <a:off x="1137125" y="4974575"/>
            <a:ext cx="10932600" cy="1575000"/>
          </a:xfrm>
          <a:prstGeom prst="roundRect">
            <a:avLst>
              <a:gd name="adj" fmla="val 863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1" name="Google Shape;471;p32"/>
          <p:cNvSpPr txBox="1">
            <a:spLocks noGrp="1"/>
          </p:cNvSpPr>
          <p:nvPr>
            <p:ph type="body" idx="4294967295"/>
          </p:nvPr>
        </p:nvSpPr>
        <p:spPr>
          <a:xfrm>
            <a:off x="1314875" y="5274875"/>
            <a:ext cx="10577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472" name="Google Shape;472;p32"/>
          <p:cNvGrpSpPr/>
          <p:nvPr/>
        </p:nvGrpSpPr>
        <p:grpSpPr>
          <a:xfrm>
            <a:off x="1292671" y="5127284"/>
            <a:ext cx="635280" cy="147600"/>
            <a:chOff x="2147366" y="4139382"/>
            <a:chExt cx="635280" cy="147600"/>
          </a:xfrm>
        </p:grpSpPr>
        <p:sp>
          <p:nvSpPr>
            <p:cNvPr id="473" name="Google Shape;473;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4" name="Google Shape;474;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5" name="Google Shape;475;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5"/>
          <p:cNvSpPr/>
          <p:nvPr/>
        </p:nvSpPr>
        <p:spPr>
          <a:xfrm>
            <a:off x="627600" y="680400"/>
            <a:ext cx="5662500" cy="5297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3" name="Google Shape;513;p35"/>
          <p:cNvSpPr txBox="1">
            <a:spLocks noGrp="1"/>
          </p:cNvSpPr>
          <p:nvPr>
            <p:ph type="title"/>
          </p:nvPr>
        </p:nvSpPr>
        <p:spPr>
          <a:xfrm>
            <a:off x="925500" y="1020850"/>
            <a:ext cx="3336300" cy="2062500"/>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 sz="5000"/>
              <a:t>CATS </a:t>
            </a:r>
            <a:r>
              <a:rPr lang="en" sz="7000">
                <a:solidFill>
                  <a:schemeClr val="accent1"/>
                </a:solidFill>
              </a:rPr>
              <a:t>LOVE </a:t>
            </a:r>
            <a:r>
              <a:rPr lang="en" sz="5000"/>
              <a:t>TO SLEEP.</a:t>
            </a:r>
            <a:endParaRPr sz="5000"/>
          </a:p>
        </p:txBody>
      </p:sp>
      <p:sp>
        <p:nvSpPr>
          <p:cNvPr id="514" name="Google Shape;514;p35"/>
          <p:cNvSpPr txBox="1">
            <a:spLocks noGrp="1"/>
          </p:cNvSpPr>
          <p:nvPr>
            <p:ph type="body" idx="4294967295"/>
          </p:nvPr>
        </p:nvSpPr>
        <p:spPr>
          <a:xfrm>
            <a:off x="925500" y="3154288"/>
            <a:ext cx="5170500" cy="20625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2100"/>
              </a:spcBef>
              <a:spcAft>
                <a:spcPts val="0"/>
              </a:spcAft>
              <a:buSzPts val="1900"/>
              <a:buNone/>
            </a:pPr>
            <a:r>
              <a:rPr lang="en"/>
              <a:t>A fifteen-year-old cat has probably spent ten years of its life sleeping.</a:t>
            </a:r>
            <a:endParaRPr/>
          </a:p>
          <a:p>
            <a:pPr marL="0" lvl="0" indent="0" algn="l" rtl="0">
              <a:lnSpc>
                <a:spcPct val="115000"/>
              </a:lnSpc>
              <a:spcBef>
                <a:spcPts val="2100"/>
              </a:spcBef>
              <a:spcAft>
                <a:spcPts val="0"/>
              </a:spcAft>
              <a:buSzPts val="1900"/>
              <a:buNone/>
            </a:pPr>
            <a:r>
              <a:rPr lang="en"/>
              <a:t>Also, cats use their whiskers as feelers to determine if a space is too small to squeeze through.</a:t>
            </a: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2100"/>
              </a:spcAft>
              <a:buSzPts val="1900"/>
              <a:buNone/>
            </a:pPr>
            <a:endParaRPr/>
          </a:p>
        </p:txBody>
      </p:sp>
      <p:pic>
        <p:nvPicPr>
          <p:cNvPr id="515" name="Google Shape;515;p35"/>
          <p:cNvPicPr preferRelativeResize="0"/>
          <p:nvPr/>
        </p:nvPicPr>
        <p:blipFill rotWithShape="1">
          <a:blip r:embed="rId3">
            <a:alphaModFix/>
          </a:blip>
          <a:srcRect t="7021" b="5097"/>
          <a:stretch/>
        </p:blipFill>
        <p:spPr>
          <a:xfrm flipH="1">
            <a:off x="6498050" y="247475"/>
            <a:ext cx="5170500" cy="6361800"/>
          </a:xfrm>
          <a:prstGeom prst="roundRect">
            <a:avLst>
              <a:gd name="adj" fmla="val 1771"/>
            </a:avLst>
          </a:prstGeom>
          <a:noFill/>
          <a:ln>
            <a:noFill/>
          </a:ln>
          <a:effectLst>
            <a:outerShdw blurRad="63500" sx="102000" sy="102000" algn="ctr" rotWithShape="0">
              <a:srgbClr val="000000">
                <a:alpha val="9800"/>
              </a:srgbClr>
            </a:outerShdw>
          </a:effectLst>
        </p:spPr>
      </p:pic>
      <p:grpSp>
        <p:nvGrpSpPr>
          <p:cNvPr id="516" name="Google Shape;516;p35"/>
          <p:cNvGrpSpPr/>
          <p:nvPr/>
        </p:nvGrpSpPr>
        <p:grpSpPr>
          <a:xfrm>
            <a:off x="6650271" y="352209"/>
            <a:ext cx="635280" cy="147600"/>
            <a:chOff x="2147366" y="4139382"/>
            <a:chExt cx="635280" cy="147600"/>
          </a:xfrm>
        </p:grpSpPr>
        <p:sp>
          <p:nvSpPr>
            <p:cNvPr id="517" name="Google Shape;517;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8" name="Google Shape;518;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9" name="Google Shape;519;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20" name="Google Shape;520;p35"/>
          <p:cNvGrpSpPr/>
          <p:nvPr/>
        </p:nvGrpSpPr>
        <p:grpSpPr>
          <a:xfrm>
            <a:off x="780846" y="826284"/>
            <a:ext cx="635280" cy="147600"/>
            <a:chOff x="2147366" y="4139382"/>
            <a:chExt cx="635280" cy="147600"/>
          </a:xfrm>
        </p:grpSpPr>
        <p:sp>
          <p:nvSpPr>
            <p:cNvPr id="521" name="Google Shape;521;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2" name="Google Shape;522;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3" name="Google Shape;523;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38"/>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Erika V.</a:t>
            </a:r>
            <a:endParaRPr/>
          </a:p>
        </p:txBody>
      </p:sp>
      <p:sp>
        <p:nvSpPr>
          <p:cNvPr id="557" name="Google Shape;557;p38"/>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John S.</a:t>
            </a:r>
            <a:endParaRPr/>
          </a:p>
        </p:txBody>
      </p:sp>
      <p:sp>
        <p:nvSpPr>
          <p:cNvPr id="558" name="Google Shape;558;p38"/>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Marie M.</a:t>
            </a:r>
            <a:endParaRPr/>
          </a:p>
        </p:txBody>
      </p:sp>
      <p:sp>
        <p:nvSpPr>
          <p:cNvPr id="559" name="Google Shape;559;p38"/>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0" name="Google Shape;560;p38"/>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1" name="Google Shape;561;p38"/>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pic>
        <p:nvPicPr>
          <p:cNvPr id="562" name="Google Shape;562;p38"/>
          <p:cNvPicPr preferRelativeResize="0"/>
          <p:nvPr/>
        </p:nvPicPr>
        <p:blipFill rotWithShape="1">
          <a:blip r:embed="rId3">
            <a:alphaModFix/>
          </a:blip>
          <a:srcRect l="33004" t="8689" r="25212" b="61743"/>
          <a:stretch/>
        </p:blipFill>
        <p:spPr>
          <a:xfrm>
            <a:off x="1800302" y="1890732"/>
            <a:ext cx="1389900" cy="1389900"/>
          </a:xfrm>
          <a:prstGeom prst="rect">
            <a:avLst/>
          </a:prstGeom>
          <a:noFill/>
          <a:ln>
            <a:noFill/>
          </a:ln>
        </p:spPr>
      </p:pic>
      <p:pic>
        <p:nvPicPr>
          <p:cNvPr id="563" name="Google Shape;563;p38"/>
          <p:cNvPicPr preferRelativeResize="0"/>
          <p:nvPr/>
        </p:nvPicPr>
        <p:blipFill rotWithShape="1">
          <a:blip r:embed="rId4">
            <a:alphaModFix/>
          </a:blip>
          <a:srcRect l="32897" t="19488" r="25727" b="14540"/>
          <a:stretch/>
        </p:blipFill>
        <p:spPr>
          <a:xfrm>
            <a:off x="5347800" y="1890713"/>
            <a:ext cx="1389900" cy="1389900"/>
          </a:xfrm>
          <a:prstGeom prst="rect">
            <a:avLst/>
          </a:prstGeom>
          <a:noFill/>
          <a:ln>
            <a:noFill/>
          </a:ln>
        </p:spPr>
      </p:pic>
      <p:pic>
        <p:nvPicPr>
          <p:cNvPr id="564" name="Google Shape;564;p38"/>
          <p:cNvPicPr preferRelativeResize="0"/>
          <p:nvPr/>
        </p:nvPicPr>
        <p:blipFill rotWithShape="1">
          <a:blip r:embed="rId5">
            <a:alphaModFix/>
          </a:blip>
          <a:srcRect l="24173" b="50920"/>
          <a:stretch/>
        </p:blipFill>
        <p:spPr>
          <a:xfrm>
            <a:off x="8895302" y="1890727"/>
            <a:ext cx="1389900" cy="1389900"/>
          </a:xfrm>
          <a:prstGeom prst="rect">
            <a:avLst/>
          </a:prstGeom>
          <a:noFill/>
          <a:ln>
            <a:noFill/>
          </a:ln>
        </p:spPr>
      </p:pic>
      <p:sp>
        <p:nvSpPr>
          <p:cNvPr id="565" name="Google Shape;565;p38"/>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OUR </a:t>
            </a:r>
            <a:r>
              <a:rPr lang="en" sz="6000">
                <a:solidFill>
                  <a:schemeClr val="accent1"/>
                </a:solidFill>
              </a:rPr>
              <a:t>TEAM</a:t>
            </a:r>
            <a:endParaRPr sz="6000">
              <a:solidFill>
                <a:schemeClr val="accen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39"/>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AN EDITABLE </a:t>
            </a:r>
            <a:r>
              <a:rPr lang="en" sz="6000">
                <a:solidFill>
                  <a:schemeClr val="accent2"/>
                </a:solidFill>
              </a:rPr>
              <a:t>WORLD MAP</a:t>
            </a:r>
            <a:endParaRPr sz="6000">
              <a:solidFill>
                <a:schemeClr val="accent2"/>
              </a:solidFill>
            </a:endParaRPr>
          </a:p>
        </p:txBody>
      </p:sp>
      <p:sp>
        <p:nvSpPr>
          <p:cNvPr id="571" name="Google Shape;571;p39"/>
          <p:cNvSpPr txBox="1">
            <a:spLocks noGrp="1"/>
          </p:cNvSpPr>
          <p:nvPr>
            <p:ph type="subTitle" idx="1"/>
          </p:nvPr>
        </p:nvSpPr>
        <p:spPr>
          <a:xfrm>
            <a:off x="8454700" y="2415775"/>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Showcase places</a:t>
            </a:r>
            <a:endParaRPr/>
          </a:p>
        </p:txBody>
      </p:sp>
      <p:sp>
        <p:nvSpPr>
          <p:cNvPr id="572" name="Google Shape;572;p39"/>
          <p:cNvSpPr txBox="1">
            <a:spLocks noGrp="1"/>
          </p:cNvSpPr>
          <p:nvPr>
            <p:ph type="subTitle" idx="2"/>
          </p:nvPr>
        </p:nvSpPr>
        <p:spPr>
          <a:xfrm>
            <a:off x="8454700" y="4636157"/>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100% Editable</a:t>
            </a:r>
            <a:endParaRPr/>
          </a:p>
        </p:txBody>
      </p:sp>
      <p:grpSp>
        <p:nvGrpSpPr>
          <p:cNvPr id="573" name="Google Shape;573;p39"/>
          <p:cNvGrpSpPr/>
          <p:nvPr/>
        </p:nvGrpSpPr>
        <p:grpSpPr>
          <a:xfrm>
            <a:off x="95072" y="1992388"/>
            <a:ext cx="7944879" cy="3615709"/>
            <a:chOff x="275475" y="1342375"/>
            <a:chExt cx="7012250" cy="3021400"/>
          </a:xfrm>
        </p:grpSpPr>
        <p:sp>
          <p:nvSpPr>
            <p:cNvPr id="574" name="Google Shape;574;p39"/>
            <p:cNvSpPr/>
            <p:nvPr/>
          </p:nvSpPr>
          <p:spPr>
            <a:xfrm>
              <a:off x="4871175" y="2237375"/>
              <a:ext cx="257375" cy="209425"/>
            </a:xfrm>
            <a:custGeom>
              <a:avLst/>
              <a:gdLst/>
              <a:ahLst/>
              <a:cxnLst/>
              <a:rect l="l" t="t" r="r" b="b"/>
              <a:pathLst>
                <a:path w="10295" h="8377" extrusionOk="0">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5" name="Google Shape;575;p39"/>
            <p:cNvSpPr/>
            <p:nvPr/>
          </p:nvSpPr>
          <p:spPr>
            <a:xfrm>
              <a:off x="3951650" y="3212825"/>
              <a:ext cx="249075" cy="306150"/>
            </a:xfrm>
            <a:custGeom>
              <a:avLst/>
              <a:gdLst/>
              <a:ahLst/>
              <a:cxnLst/>
              <a:rect l="l" t="t" r="r" b="b"/>
              <a:pathLst>
                <a:path w="9963" h="12246" extrusionOk="0">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6" name="Google Shape;576;p39"/>
            <p:cNvSpPr/>
            <p:nvPr/>
          </p:nvSpPr>
          <p:spPr>
            <a:xfrm>
              <a:off x="4073750" y="2143225"/>
              <a:ext cx="34275" cy="68200"/>
            </a:xfrm>
            <a:custGeom>
              <a:avLst/>
              <a:gdLst/>
              <a:ahLst/>
              <a:cxnLst/>
              <a:rect l="l" t="t" r="r" b="b"/>
              <a:pathLst>
                <a:path w="1371" h="2728" extrusionOk="0">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7" name="Google Shape;577;p39"/>
            <p:cNvSpPr/>
            <p:nvPr/>
          </p:nvSpPr>
          <p:spPr>
            <a:xfrm>
              <a:off x="4728800" y="2520950"/>
              <a:ext cx="92750" cy="80775"/>
            </a:xfrm>
            <a:custGeom>
              <a:avLst/>
              <a:gdLst/>
              <a:ahLst/>
              <a:cxnLst/>
              <a:rect l="l" t="t" r="r" b="b"/>
              <a:pathLst>
                <a:path w="3710" h="3231" extrusionOk="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8" name="Google Shape;578;p39"/>
            <p:cNvSpPr/>
            <p:nvPr/>
          </p:nvSpPr>
          <p:spPr>
            <a:xfrm>
              <a:off x="2369900" y="3607675"/>
              <a:ext cx="310150" cy="748675"/>
            </a:xfrm>
            <a:custGeom>
              <a:avLst/>
              <a:gdLst/>
              <a:ahLst/>
              <a:cxnLst/>
              <a:rect l="l" t="t" r="r" b="b"/>
              <a:pathLst>
                <a:path w="12406" h="29947" extrusionOk="0">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9" name="Google Shape;579;p39"/>
            <p:cNvSpPr/>
            <p:nvPr/>
          </p:nvSpPr>
          <p:spPr>
            <a:xfrm>
              <a:off x="4521975" y="2175175"/>
              <a:ext cx="63650" cy="56500"/>
            </a:xfrm>
            <a:custGeom>
              <a:avLst/>
              <a:gdLst/>
              <a:ahLst/>
              <a:cxnLst/>
              <a:rect l="l" t="t" r="r" b="b"/>
              <a:pathLst>
                <a:path w="2546" h="2260" extrusionOk="0">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0" name="Google Shape;580;p39"/>
            <p:cNvSpPr/>
            <p:nvPr/>
          </p:nvSpPr>
          <p:spPr>
            <a:xfrm>
              <a:off x="5901700" y="3354050"/>
              <a:ext cx="798875" cy="747525"/>
            </a:xfrm>
            <a:custGeom>
              <a:avLst/>
              <a:gdLst/>
              <a:ahLst/>
              <a:cxnLst/>
              <a:rect l="l" t="t" r="r" b="b"/>
              <a:pathLst>
                <a:path w="31955" h="29901" extrusionOk="0">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1" name="Google Shape;581;p39"/>
            <p:cNvSpPr/>
            <p:nvPr/>
          </p:nvSpPr>
          <p:spPr>
            <a:xfrm>
              <a:off x="3889450" y="2003125"/>
              <a:ext cx="130975" cy="57950"/>
            </a:xfrm>
            <a:custGeom>
              <a:avLst/>
              <a:gdLst/>
              <a:ahLst/>
              <a:cxnLst/>
              <a:rect l="l" t="t" r="r" b="b"/>
              <a:pathLst>
                <a:path w="5239" h="2318" extrusionOk="0">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2" name="Google Shape;582;p39"/>
            <p:cNvSpPr/>
            <p:nvPr/>
          </p:nvSpPr>
          <p:spPr>
            <a:xfrm>
              <a:off x="4546500" y="2161475"/>
              <a:ext cx="104725" cy="81050"/>
            </a:xfrm>
            <a:custGeom>
              <a:avLst/>
              <a:gdLst/>
              <a:ahLst/>
              <a:cxnLst/>
              <a:rect l="l" t="t" r="r" b="b"/>
              <a:pathLst>
                <a:path w="4189" h="3242" extrusionOk="0">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3" name="Google Shape;583;p39"/>
            <p:cNvSpPr/>
            <p:nvPr/>
          </p:nvSpPr>
          <p:spPr>
            <a:xfrm>
              <a:off x="4302575" y="3165450"/>
              <a:ext cx="34825" cy="48250"/>
            </a:xfrm>
            <a:custGeom>
              <a:avLst/>
              <a:gdLst/>
              <a:ahLst/>
              <a:cxnLst/>
              <a:rect l="l" t="t" r="r" b="b"/>
              <a:pathLst>
                <a:path w="1393" h="1930" extrusionOk="0">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4" name="Google Shape;584;p39"/>
            <p:cNvSpPr/>
            <p:nvPr/>
          </p:nvSpPr>
          <p:spPr>
            <a:xfrm>
              <a:off x="3764775" y="1949775"/>
              <a:ext cx="63350" cy="42825"/>
            </a:xfrm>
            <a:custGeom>
              <a:avLst/>
              <a:gdLst/>
              <a:ahLst/>
              <a:cxnLst/>
              <a:rect l="l" t="t" r="r" b="b"/>
              <a:pathLst>
                <a:path w="2534" h="1713" extrusionOk="0">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5" name="Google Shape;585;p39"/>
            <p:cNvSpPr/>
            <p:nvPr/>
          </p:nvSpPr>
          <p:spPr>
            <a:xfrm>
              <a:off x="3736525" y="2834500"/>
              <a:ext cx="60500" cy="138400"/>
            </a:xfrm>
            <a:custGeom>
              <a:avLst/>
              <a:gdLst/>
              <a:ahLst/>
              <a:cxnLst/>
              <a:rect l="l" t="t" r="r" b="b"/>
              <a:pathLst>
                <a:path w="2420" h="5536" extrusionOk="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6" name="Google Shape;586;p39"/>
            <p:cNvSpPr/>
            <p:nvPr/>
          </p:nvSpPr>
          <p:spPr>
            <a:xfrm>
              <a:off x="3612125" y="2769175"/>
              <a:ext cx="152375" cy="124975"/>
            </a:xfrm>
            <a:custGeom>
              <a:avLst/>
              <a:gdLst/>
              <a:ahLst/>
              <a:cxnLst/>
              <a:rect l="l" t="t" r="r" b="b"/>
              <a:pathLst>
                <a:path w="6095" h="4999" extrusionOk="0">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7" name="Google Shape;587;p39"/>
            <p:cNvSpPr/>
            <p:nvPr/>
          </p:nvSpPr>
          <p:spPr>
            <a:xfrm>
              <a:off x="5438375" y="2512125"/>
              <a:ext cx="102725" cy="130975"/>
            </a:xfrm>
            <a:custGeom>
              <a:avLst/>
              <a:gdLst/>
              <a:ahLst/>
              <a:cxnLst/>
              <a:rect l="l" t="t" r="r" b="b"/>
              <a:pathLst>
                <a:path w="4109" h="5239" extrusionOk="0">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8" name="Google Shape;588;p39"/>
            <p:cNvSpPr/>
            <p:nvPr/>
          </p:nvSpPr>
          <p:spPr>
            <a:xfrm>
              <a:off x="4126250" y="2109550"/>
              <a:ext cx="111850" cy="65925"/>
            </a:xfrm>
            <a:custGeom>
              <a:avLst/>
              <a:gdLst/>
              <a:ahLst/>
              <a:cxnLst/>
              <a:rect l="l" t="t" r="r" b="b"/>
              <a:pathLst>
                <a:path w="4474" h="2637" extrusionOk="0">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9" name="Google Shape;589;p39"/>
            <p:cNvSpPr/>
            <p:nvPr/>
          </p:nvSpPr>
          <p:spPr>
            <a:xfrm>
              <a:off x="4004425" y="2087575"/>
              <a:ext cx="71075" cy="56800"/>
            </a:xfrm>
            <a:custGeom>
              <a:avLst/>
              <a:gdLst/>
              <a:ahLst/>
              <a:cxnLst/>
              <a:rect l="l" t="t" r="r" b="b"/>
              <a:pathLst>
                <a:path w="2843" h="2272" extrusionOk="0">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0" name="Google Shape;590;p39"/>
            <p:cNvSpPr/>
            <p:nvPr/>
          </p:nvSpPr>
          <p:spPr>
            <a:xfrm>
              <a:off x="4117700" y="1848775"/>
              <a:ext cx="158350" cy="104450"/>
            </a:xfrm>
            <a:custGeom>
              <a:avLst/>
              <a:gdLst/>
              <a:ahLst/>
              <a:cxnLst/>
              <a:rect l="l" t="t" r="r" b="b"/>
              <a:pathLst>
                <a:path w="6334" h="4178" extrusionOk="0">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1" name="Google Shape;591;p39"/>
            <p:cNvSpPr/>
            <p:nvPr/>
          </p:nvSpPr>
          <p:spPr>
            <a:xfrm>
              <a:off x="1953075" y="2692425"/>
              <a:ext cx="29125" cy="59375"/>
            </a:xfrm>
            <a:custGeom>
              <a:avLst/>
              <a:gdLst/>
              <a:ahLst/>
              <a:cxnLst/>
              <a:rect l="l" t="t" r="r" b="b"/>
              <a:pathLst>
                <a:path w="1165" h="2375" extrusionOk="0">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2" name="Google Shape;592;p39"/>
            <p:cNvSpPr/>
            <p:nvPr/>
          </p:nvSpPr>
          <p:spPr>
            <a:xfrm>
              <a:off x="2335100" y="3333800"/>
              <a:ext cx="250800" cy="297300"/>
            </a:xfrm>
            <a:custGeom>
              <a:avLst/>
              <a:gdLst/>
              <a:ahLst/>
              <a:cxnLst/>
              <a:rect l="l" t="t" r="r" b="b"/>
              <a:pathLst>
                <a:path w="10032" h="11892" extrusionOk="0">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3" name="Google Shape;593;p39"/>
            <p:cNvSpPr/>
            <p:nvPr/>
          </p:nvSpPr>
          <p:spPr>
            <a:xfrm>
              <a:off x="2242375" y="2993125"/>
              <a:ext cx="784625" cy="885325"/>
            </a:xfrm>
            <a:custGeom>
              <a:avLst/>
              <a:gdLst/>
              <a:ahLst/>
              <a:cxnLst/>
              <a:rect l="l" t="t" r="r" b="b"/>
              <a:pathLst>
                <a:path w="31385" h="35413" extrusionOk="0">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4" name="Google Shape;594;p39"/>
            <p:cNvSpPr/>
            <p:nvPr/>
          </p:nvSpPr>
          <p:spPr>
            <a:xfrm>
              <a:off x="6007825" y="2988575"/>
              <a:ext cx="23725" cy="32825"/>
            </a:xfrm>
            <a:custGeom>
              <a:avLst/>
              <a:gdLst/>
              <a:ahLst/>
              <a:cxnLst/>
              <a:rect l="l" t="t" r="r" b="b"/>
              <a:pathLst>
                <a:path w="949" h="1313" extrusionOk="0">
                  <a:moveTo>
                    <a:pt x="1" y="845"/>
                  </a:moveTo>
                  <a:lnTo>
                    <a:pt x="377" y="1313"/>
                  </a:lnTo>
                  <a:lnTo>
                    <a:pt x="537" y="993"/>
                  </a:lnTo>
                  <a:lnTo>
                    <a:pt x="925" y="1027"/>
                  </a:lnTo>
                  <a:lnTo>
                    <a:pt x="937" y="434"/>
                  </a:lnTo>
                  <a:lnTo>
                    <a:pt x="948" y="0"/>
                  </a:lnTo>
                  <a:lnTo>
                    <a:pt x="298"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5" name="Google Shape;595;p39"/>
            <p:cNvSpPr/>
            <p:nvPr/>
          </p:nvSpPr>
          <p:spPr>
            <a:xfrm>
              <a:off x="5443775" y="2469900"/>
              <a:ext cx="64800" cy="36250"/>
            </a:xfrm>
            <a:custGeom>
              <a:avLst/>
              <a:gdLst/>
              <a:ahLst/>
              <a:cxnLst/>
              <a:rect l="l" t="t" r="r" b="b"/>
              <a:pathLst>
                <a:path w="2592" h="1450" extrusionOk="0">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6" name="Google Shape;596;p39"/>
            <p:cNvSpPr/>
            <p:nvPr/>
          </p:nvSpPr>
          <p:spPr>
            <a:xfrm>
              <a:off x="4109700" y="3512675"/>
              <a:ext cx="189175" cy="208300"/>
            </a:xfrm>
            <a:custGeom>
              <a:avLst/>
              <a:gdLst/>
              <a:ahLst/>
              <a:cxnLst/>
              <a:rect l="l" t="t" r="r" b="b"/>
              <a:pathLst>
                <a:path w="7567" h="8332" extrusionOk="0">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7" name="Google Shape;597;p39"/>
            <p:cNvSpPr/>
            <p:nvPr/>
          </p:nvSpPr>
          <p:spPr>
            <a:xfrm>
              <a:off x="4010425" y="2859325"/>
              <a:ext cx="258775" cy="201175"/>
            </a:xfrm>
            <a:custGeom>
              <a:avLst/>
              <a:gdLst/>
              <a:ahLst/>
              <a:cxnLst/>
              <a:rect l="l" t="t" r="r" b="b"/>
              <a:pathLst>
                <a:path w="10351" h="8047" extrusionOk="0">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8" name="Google Shape;598;p39"/>
            <p:cNvSpPr/>
            <p:nvPr/>
          </p:nvSpPr>
          <p:spPr>
            <a:xfrm>
              <a:off x="1465200" y="1347225"/>
              <a:ext cx="1519000" cy="811125"/>
            </a:xfrm>
            <a:custGeom>
              <a:avLst/>
              <a:gdLst/>
              <a:ahLst/>
              <a:cxnLst/>
              <a:rect l="l" t="t" r="r" b="b"/>
              <a:pathLst>
                <a:path w="60760" h="32445" extrusionOk="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9" name="Google Shape;599;p39"/>
            <p:cNvSpPr/>
            <p:nvPr/>
          </p:nvSpPr>
          <p:spPr>
            <a:xfrm>
              <a:off x="3828675" y="2029950"/>
              <a:ext cx="78200" cy="45675"/>
            </a:xfrm>
            <a:custGeom>
              <a:avLst/>
              <a:gdLst/>
              <a:ahLst/>
              <a:cxnLst/>
              <a:rect l="l" t="t" r="r" b="b"/>
              <a:pathLst>
                <a:path w="3128" h="1827" extrusionOk="0">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0" name="Google Shape;600;p39"/>
            <p:cNvSpPr/>
            <p:nvPr/>
          </p:nvSpPr>
          <p:spPr>
            <a:xfrm>
              <a:off x="2331975" y="3510975"/>
              <a:ext cx="267625" cy="852800"/>
            </a:xfrm>
            <a:custGeom>
              <a:avLst/>
              <a:gdLst/>
              <a:ahLst/>
              <a:cxnLst/>
              <a:rect l="l" t="t" r="r" b="b"/>
              <a:pathLst>
                <a:path w="10705" h="34112" extrusionOk="0">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1" name="Google Shape;601;p39"/>
            <p:cNvSpPr/>
            <p:nvPr/>
          </p:nvSpPr>
          <p:spPr>
            <a:xfrm>
              <a:off x="5085725" y="1906425"/>
              <a:ext cx="1024275" cy="792875"/>
            </a:xfrm>
            <a:custGeom>
              <a:avLst/>
              <a:gdLst/>
              <a:ahLst/>
              <a:cxnLst/>
              <a:rect l="l" t="t" r="r" b="b"/>
              <a:pathLst>
                <a:path w="40971" h="31715" extrusionOk="0">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2" name="Google Shape;602;p39"/>
            <p:cNvSpPr/>
            <p:nvPr/>
          </p:nvSpPr>
          <p:spPr>
            <a:xfrm>
              <a:off x="3549350" y="2873300"/>
              <a:ext cx="120725" cy="140400"/>
            </a:xfrm>
            <a:custGeom>
              <a:avLst/>
              <a:gdLst/>
              <a:ahLst/>
              <a:cxnLst/>
              <a:rect l="l" t="t" r="r" b="b"/>
              <a:pathLst>
                <a:path w="4829" h="5616" extrusionOk="0">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3" name="Google Shape;603;p39"/>
            <p:cNvSpPr/>
            <p:nvPr/>
          </p:nvSpPr>
          <p:spPr>
            <a:xfrm>
              <a:off x="3891450" y="2820250"/>
              <a:ext cx="150950" cy="252800"/>
            </a:xfrm>
            <a:custGeom>
              <a:avLst/>
              <a:gdLst/>
              <a:ahLst/>
              <a:cxnLst/>
              <a:rect l="l" t="t" r="r" b="b"/>
              <a:pathLst>
                <a:path w="6038" h="10112" extrusionOk="0">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4" name="Google Shape;604;p39"/>
            <p:cNvSpPr/>
            <p:nvPr/>
          </p:nvSpPr>
          <p:spPr>
            <a:xfrm>
              <a:off x="3965050" y="2992850"/>
              <a:ext cx="381200" cy="420000"/>
            </a:xfrm>
            <a:custGeom>
              <a:avLst/>
              <a:gdLst/>
              <a:ahLst/>
              <a:cxnLst/>
              <a:rect l="l" t="t" r="r" b="b"/>
              <a:pathLst>
                <a:path w="15248" h="16800" extrusionOk="0">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5" name="Google Shape;605;p39"/>
            <p:cNvSpPr/>
            <p:nvPr/>
          </p:nvSpPr>
          <p:spPr>
            <a:xfrm>
              <a:off x="3943375" y="3027375"/>
              <a:ext cx="147525" cy="198875"/>
            </a:xfrm>
            <a:custGeom>
              <a:avLst/>
              <a:gdLst/>
              <a:ahLst/>
              <a:cxnLst/>
              <a:rect l="l" t="t" r="r" b="b"/>
              <a:pathLst>
                <a:path w="5901" h="7955" extrusionOk="0">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6" name="Google Shape;606;p39"/>
            <p:cNvSpPr/>
            <p:nvPr/>
          </p:nvSpPr>
          <p:spPr>
            <a:xfrm>
              <a:off x="2138250" y="2829950"/>
              <a:ext cx="242825" cy="379750"/>
            </a:xfrm>
            <a:custGeom>
              <a:avLst/>
              <a:gdLst/>
              <a:ahLst/>
              <a:cxnLst/>
              <a:rect l="l" t="t" r="r" b="b"/>
              <a:pathLst>
                <a:path w="9713" h="15190" extrusionOk="0">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7" name="Google Shape;607;p39"/>
            <p:cNvSpPr/>
            <p:nvPr/>
          </p:nvSpPr>
          <p:spPr>
            <a:xfrm>
              <a:off x="2008150" y="2857625"/>
              <a:ext cx="65650" cy="67625"/>
            </a:xfrm>
            <a:custGeom>
              <a:avLst/>
              <a:gdLst/>
              <a:ahLst/>
              <a:cxnLst/>
              <a:rect l="l" t="t" r="r" b="b"/>
              <a:pathLst>
                <a:path w="2626" h="2705" extrusionOk="0">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8" name="Google Shape;608;p39"/>
            <p:cNvSpPr/>
            <p:nvPr/>
          </p:nvSpPr>
          <p:spPr>
            <a:xfrm>
              <a:off x="2054075" y="2586000"/>
              <a:ext cx="207450" cy="75650"/>
            </a:xfrm>
            <a:custGeom>
              <a:avLst/>
              <a:gdLst/>
              <a:ahLst/>
              <a:cxnLst/>
              <a:rect l="l" t="t" r="r" b="b"/>
              <a:pathLst>
                <a:path w="8298" h="3026" extrusionOk="0">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9" name="Google Shape;609;p39"/>
            <p:cNvSpPr/>
            <p:nvPr/>
          </p:nvSpPr>
          <p:spPr>
            <a:xfrm>
              <a:off x="3933950" y="1957475"/>
              <a:ext cx="116425" cy="56525"/>
            </a:xfrm>
            <a:custGeom>
              <a:avLst/>
              <a:gdLst/>
              <a:ahLst/>
              <a:cxnLst/>
              <a:rect l="l" t="t" r="r" b="b"/>
              <a:pathLst>
                <a:path w="4657" h="2261" extrusionOk="0">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0" name="Google Shape;610;p39"/>
            <p:cNvSpPr/>
            <p:nvPr/>
          </p:nvSpPr>
          <p:spPr>
            <a:xfrm>
              <a:off x="3824100" y="1873900"/>
              <a:ext cx="156675" cy="167775"/>
            </a:xfrm>
            <a:custGeom>
              <a:avLst/>
              <a:gdLst/>
              <a:ahLst/>
              <a:cxnLst/>
              <a:rect l="l" t="t" r="r" b="b"/>
              <a:pathLst>
                <a:path w="6267" h="6711" extrusionOk="0">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1" name="Google Shape;611;p39"/>
            <p:cNvSpPr/>
            <p:nvPr/>
          </p:nvSpPr>
          <p:spPr>
            <a:xfrm>
              <a:off x="4551075" y="2824225"/>
              <a:ext cx="32550" cy="39975"/>
            </a:xfrm>
            <a:custGeom>
              <a:avLst/>
              <a:gdLst/>
              <a:ahLst/>
              <a:cxnLst/>
              <a:rect l="l" t="t" r="r" b="b"/>
              <a:pathLst>
                <a:path w="1302" h="1599" extrusionOk="0">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2" name="Google Shape;612;p39"/>
            <p:cNvSpPr/>
            <p:nvPr/>
          </p:nvSpPr>
          <p:spPr>
            <a:xfrm>
              <a:off x="3855200" y="1815675"/>
              <a:ext cx="77350" cy="62225"/>
            </a:xfrm>
            <a:custGeom>
              <a:avLst/>
              <a:gdLst/>
              <a:ahLst/>
              <a:cxnLst/>
              <a:rect l="l" t="t" r="r" b="b"/>
              <a:pathLst>
                <a:path w="3094" h="2489" extrusionOk="0">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3" name="Google Shape;613;p39"/>
            <p:cNvSpPr/>
            <p:nvPr/>
          </p:nvSpPr>
          <p:spPr>
            <a:xfrm>
              <a:off x="2301725" y="2660750"/>
              <a:ext cx="71625" cy="52250"/>
            </a:xfrm>
            <a:custGeom>
              <a:avLst/>
              <a:gdLst/>
              <a:ahLst/>
              <a:cxnLst/>
              <a:rect l="l" t="t" r="r" b="b"/>
              <a:pathLst>
                <a:path w="2865" h="2090" extrusionOk="0">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4" name="Google Shape;614;p39"/>
            <p:cNvSpPr/>
            <p:nvPr/>
          </p:nvSpPr>
          <p:spPr>
            <a:xfrm>
              <a:off x="3553075" y="2269025"/>
              <a:ext cx="402875" cy="410600"/>
            </a:xfrm>
            <a:custGeom>
              <a:avLst/>
              <a:gdLst/>
              <a:ahLst/>
              <a:cxnLst/>
              <a:rect l="l" t="t" r="r" b="b"/>
              <a:pathLst>
                <a:path w="16115" h="16424" extrusionOk="0">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5" name="Google Shape;615;p39"/>
            <p:cNvSpPr/>
            <p:nvPr/>
          </p:nvSpPr>
          <p:spPr>
            <a:xfrm>
              <a:off x="2098875" y="3081000"/>
              <a:ext cx="114725" cy="143550"/>
            </a:xfrm>
            <a:custGeom>
              <a:avLst/>
              <a:gdLst/>
              <a:ahLst/>
              <a:cxnLst/>
              <a:rect l="l" t="t" r="r" b="b"/>
              <a:pathLst>
                <a:path w="4589" h="5742" extrusionOk="0">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6" name="Google Shape;616;p39"/>
            <p:cNvSpPr/>
            <p:nvPr/>
          </p:nvSpPr>
          <p:spPr>
            <a:xfrm>
              <a:off x="4196425" y="2395425"/>
              <a:ext cx="248250" cy="217700"/>
            </a:xfrm>
            <a:custGeom>
              <a:avLst/>
              <a:gdLst/>
              <a:ahLst/>
              <a:cxnLst/>
              <a:rect l="l" t="t" r="r" b="b"/>
              <a:pathLst>
                <a:path w="9930" h="8708" extrusionOk="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7" name="Google Shape;617;p39"/>
            <p:cNvSpPr/>
            <p:nvPr/>
          </p:nvSpPr>
          <p:spPr>
            <a:xfrm>
              <a:off x="4442375" y="2703850"/>
              <a:ext cx="136400" cy="125550"/>
            </a:xfrm>
            <a:custGeom>
              <a:avLst/>
              <a:gdLst/>
              <a:ahLst/>
              <a:cxnLst/>
              <a:rect l="l" t="t" r="r" b="b"/>
              <a:pathLst>
                <a:path w="5456" h="5022" extrusionOk="0">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8" name="Google Shape;618;p39"/>
            <p:cNvSpPr/>
            <p:nvPr/>
          </p:nvSpPr>
          <p:spPr>
            <a:xfrm>
              <a:off x="4098000" y="1776025"/>
              <a:ext cx="76500" cy="44825"/>
            </a:xfrm>
            <a:custGeom>
              <a:avLst/>
              <a:gdLst/>
              <a:ahLst/>
              <a:cxnLst/>
              <a:rect l="l" t="t" r="r" b="b"/>
              <a:pathLst>
                <a:path w="3060" h="1793" extrusionOk="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9" name="Google Shape;619;p39"/>
            <p:cNvSpPr/>
            <p:nvPr/>
          </p:nvSpPr>
          <p:spPr>
            <a:xfrm>
              <a:off x="4380175" y="2772875"/>
              <a:ext cx="296175" cy="261650"/>
            </a:xfrm>
            <a:custGeom>
              <a:avLst/>
              <a:gdLst/>
              <a:ahLst/>
              <a:cxnLst/>
              <a:rect l="l" t="t" r="r" b="b"/>
              <a:pathLst>
                <a:path w="11847" h="10466" extrusionOk="0">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0" name="Google Shape;620;p39"/>
            <p:cNvSpPr/>
            <p:nvPr/>
          </p:nvSpPr>
          <p:spPr>
            <a:xfrm>
              <a:off x="4022100" y="1565475"/>
              <a:ext cx="189775" cy="205450"/>
            </a:xfrm>
            <a:custGeom>
              <a:avLst/>
              <a:gdLst/>
              <a:ahLst/>
              <a:cxnLst/>
              <a:rect l="l" t="t" r="r" b="b"/>
              <a:pathLst>
                <a:path w="7591" h="8218" extrusionOk="0">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1" name="Google Shape;621;p39"/>
            <p:cNvSpPr/>
            <p:nvPr/>
          </p:nvSpPr>
          <p:spPr>
            <a:xfrm>
              <a:off x="7224100" y="3476725"/>
              <a:ext cx="63625" cy="50250"/>
            </a:xfrm>
            <a:custGeom>
              <a:avLst/>
              <a:gdLst/>
              <a:ahLst/>
              <a:cxnLst/>
              <a:rect l="l" t="t" r="r" b="b"/>
              <a:pathLst>
                <a:path w="2545" h="2010" extrusionOk="0">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2" name="Google Shape;622;p39"/>
            <p:cNvSpPr/>
            <p:nvPr/>
          </p:nvSpPr>
          <p:spPr>
            <a:xfrm>
              <a:off x="3897425" y="3059625"/>
              <a:ext cx="113300" cy="142950"/>
            </a:xfrm>
            <a:custGeom>
              <a:avLst/>
              <a:gdLst/>
              <a:ahLst/>
              <a:cxnLst/>
              <a:rect l="l" t="t" r="r" b="b"/>
              <a:pathLst>
                <a:path w="4532" h="5718" extrusionOk="0">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3" name="Google Shape;623;p39"/>
            <p:cNvSpPr/>
            <p:nvPr/>
          </p:nvSpPr>
          <p:spPr>
            <a:xfrm>
              <a:off x="3593575" y="1796275"/>
              <a:ext cx="156375" cy="186625"/>
            </a:xfrm>
            <a:custGeom>
              <a:avLst/>
              <a:gdLst/>
              <a:ahLst/>
              <a:cxnLst/>
              <a:rect l="l" t="t" r="r" b="b"/>
              <a:pathLst>
                <a:path w="6255" h="7465" extrusionOk="0">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4" name="Google Shape;624;p39"/>
            <p:cNvSpPr/>
            <p:nvPr/>
          </p:nvSpPr>
          <p:spPr>
            <a:xfrm>
              <a:off x="4445800" y="2124375"/>
              <a:ext cx="131825" cy="54825"/>
            </a:xfrm>
            <a:custGeom>
              <a:avLst/>
              <a:gdLst/>
              <a:ahLst/>
              <a:cxnLst/>
              <a:rect l="l" t="t" r="r" b="b"/>
              <a:pathLst>
                <a:path w="5273" h="2193" extrusionOk="0">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5" name="Google Shape;625;p39"/>
            <p:cNvSpPr/>
            <p:nvPr/>
          </p:nvSpPr>
          <p:spPr>
            <a:xfrm>
              <a:off x="3656350" y="2860475"/>
              <a:ext cx="85900" cy="144950"/>
            </a:xfrm>
            <a:custGeom>
              <a:avLst/>
              <a:gdLst/>
              <a:ahLst/>
              <a:cxnLst/>
              <a:rect l="l" t="t" r="r" b="b"/>
              <a:pathLst>
                <a:path w="3436" h="5798" extrusionOk="0">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6" name="Google Shape;626;p39"/>
            <p:cNvSpPr/>
            <p:nvPr/>
          </p:nvSpPr>
          <p:spPr>
            <a:xfrm>
              <a:off x="3419550" y="2826525"/>
              <a:ext cx="145250" cy="119850"/>
            </a:xfrm>
            <a:custGeom>
              <a:avLst/>
              <a:gdLst/>
              <a:ahLst/>
              <a:cxnLst/>
              <a:rect l="l" t="t" r="r" b="b"/>
              <a:pathLst>
                <a:path w="5810" h="4794" extrusionOk="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7" name="Google Shape;627;p39"/>
            <p:cNvSpPr/>
            <p:nvPr/>
          </p:nvSpPr>
          <p:spPr>
            <a:xfrm>
              <a:off x="3386450" y="2797425"/>
              <a:ext cx="59650" cy="16850"/>
            </a:xfrm>
            <a:custGeom>
              <a:avLst/>
              <a:gdLst/>
              <a:ahLst/>
              <a:cxnLst/>
              <a:rect l="l" t="t" r="r" b="b"/>
              <a:pathLst>
                <a:path w="2386" h="674" extrusionOk="0">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8" name="Google Shape;628;p39"/>
            <p:cNvSpPr/>
            <p:nvPr/>
          </p:nvSpPr>
          <p:spPr>
            <a:xfrm>
              <a:off x="3389300" y="2825675"/>
              <a:ext cx="59375" cy="35950"/>
            </a:xfrm>
            <a:custGeom>
              <a:avLst/>
              <a:gdLst/>
              <a:ahLst/>
              <a:cxnLst/>
              <a:rect l="l" t="t" r="r" b="b"/>
              <a:pathLst>
                <a:path w="2375" h="1438" extrusionOk="0">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9" name="Google Shape;629;p39"/>
            <p:cNvSpPr/>
            <p:nvPr/>
          </p:nvSpPr>
          <p:spPr>
            <a:xfrm>
              <a:off x="3907700" y="3060175"/>
              <a:ext cx="39675" cy="28850"/>
            </a:xfrm>
            <a:custGeom>
              <a:avLst/>
              <a:gdLst/>
              <a:ahLst/>
              <a:cxnLst/>
              <a:rect l="l" t="t" r="r" b="b"/>
              <a:pathLst>
                <a:path w="1587" h="1154" extrusionOk="0">
                  <a:moveTo>
                    <a:pt x="1587" y="24"/>
                  </a:moveTo>
                  <a:lnTo>
                    <a:pt x="275" y="1"/>
                  </a:lnTo>
                  <a:lnTo>
                    <a:pt x="1" y="1028"/>
                  </a:lnTo>
                  <a:lnTo>
                    <a:pt x="149" y="1153"/>
                  </a:lnTo>
                  <a:lnTo>
                    <a:pt x="423" y="1119"/>
                  </a:lnTo>
                  <a:lnTo>
                    <a:pt x="158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0" name="Google Shape;630;p39"/>
            <p:cNvSpPr/>
            <p:nvPr/>
          </p:nvSpPr>
          <p:spPr>
            <a:xfrm>
              <a:off x="4094300" y="2162625"/>
              <a:ext cx="123275" cy="157225"/>
            </a:xfrm>
            <a:custGeom>
              <a:avLst/>
              <a:gdLst/>
              <a:ahLst/>
              <a:cxnLst/>
              <a:rect l="l" t="t" r="r" b="b"/>
              <a:pathLst>
                <a:path w="4931" h="6289" extrusionOk="0">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1" name="Google Shape;631;p39"/>
            <p:cNvSpPr/>
            <p:nvPr/>
          </p:nvSpPr>
          <p:spPr>
            <a:xfrm>
              <a:off x="2778475" y="1342375"/>
              <a:ext cx="794300" cy="424550"/>
            </a:xfrm>
            <a:custGeom>
              <a:avLst/>
              <a:gdLst/>
              <a:ahLst/>
              <a:cxnLst/>
              <a:rect l="l" t="t" r="r" b="b"/>
              <a:pathLst>
                <a:path w="31772" h="16982" extrusionOk="0">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2" name="Google Shape;632;p39"/>
            <p:cNvSpPr/>
            <p:nvPr/>
          </p:nvSpPr>
          <p:spPr>
            <a:xfrm>
              <a:off x="1890025" y="2707825"/>
              <a:ext cx="82475" cy="92750"/>
            </a:xfrm>
            <a:custGeom>
              <a:avLst/>
              <a:gdLst/>
              <a:ahLst/>
              <a:cxnLst/>
              <a:rect l="l" t="t" r="r" b="b"/>
              <a:pathLst>
                <a:path w="3299" h="3710" extrusionOk="0">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3" name="Google Shape;633;p39"/>
            <p:cNvSpPr/>
            <p:nvPr/>
          </p:nvSpPr>
          <p:spPr>
            <a:xfrm>
              <a:off x="2492600" y="2922100"/>
              <a:ext cx="95875" cy="161225"/>
            </a:xfrm>
            <a:custGeom>
              <a:avLst/>
              <a:gdLst/>
              <a:ahLst/>
              <a:cxnLst/>
              <a:rect l="l" t="t" r="r" b="b"/>
              <a:pathLst>
                <a:path w="3835" h="6449" extrusionOk="0">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4" name="Google Shape;634;p39"/>
            <p:cNvSpPr/>
            <p:nvPr/>
          </p:nvSpPr>
          <p:spPr>
            <a:xfrm>
              <a:off x="1947100" y="2748925"/>
              <a:ext cx="124400" cy="68775"/>
            </a:xfrm>
            <a:custGeom>
              <a:avLst/>
              <a:gdLst/>
              <a:ahLst/>
              <a:cxnLst/>
              <a:rect l="l" t="t" r="r" b="b"/>
              <a:pathLst>
                <a:path w="4976" h="2751" extrusionOk="0">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5" name="Google Shape;635;p39"/>
            <p:cNvSpPr/>
            <p:nvPr/>
          </p:nvSpPr>
          <p:spPr>
            <a:xfrm>
              <a:off x="3966475" y="2059325"/>
              <a:ext cx="102725" cy="88475"/>
            </a:xfrm>
            <a:custGeom>
              <a:avLst/>
              <a:gdLst/>
              <a:ahLst/>
              <a:cxnLst/>
              <a:rect l="l" t="t" r="r" b="b"/>
              <a:pathLst>
                <a:path w="4109" h="3539" extrusionOk="0">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6" name="Google Shape;636;p39"/>
            <p:cNvSpPr/>
            <p:nvPr/>
          </p:nvSpPr>
          <p:spPr>
            <a:xfrm>
              <a:off x="2251225" y="2660475"/>
              <a:ext cx="58225" cy="42525"/>
            </a:xfrm>
            <a:custGeom>
              <a:avLst/>
              <a:gdLst/>
              <a:ahLst/>
              <a:cxnLst/>
              <a:rect l="l" t="t" r="r" b="b"/>
              <a:pathLst>
                <a:path w="2329" h="1701" extrusionOk="0">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7" name="Google Shape;637;p39"/>
            <p:cNvSpPr/>
            <p:nvPr/>
          </p:nvSpPr>
          <p:spPr>
            <a:xfrm>
              <a:off x="4009275" y="2012550"/>
              <a:ext cx="113000" cy="63350"/>
            </a:xfrm>
            <a:custGeom>
              <a:avLst/>
              <a:gdLst/>
              <a:ahLst/>
              <a:cxnLst/>
              <a:rect l="l" t="t" r="r" b="b"/>
              <a:pathLst>
                <a:path w="4520" h="2534" extrusionOk="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8" name="Google Shape;638;p39"/>
            <p:cNvSpPr/>
            <p:nvPr/>
          </p:nvSpPr>
          <p:spPr>
            <a:xfrm>
              <a:off x="5628375" y="2987725"/>
              <a:ext cx="917850" cy="359500"/>
            </a:xfrm>
            <a:custGeom>
              <a:avLst/>
              <a:gdLst/>
              <a:ahLst/>
              <a:cxnLst/>
              <a:rect l="l" t="t" r="r" b="b"/>
              <a:pathLst>
                <a:path w="36714" h="14380" extrusionOk="0">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9" name="Google Shape;639;p39"/>
            <p:cNvSpPr/>
            <p:nvPr/>
          </p:nvSpPr>
          <p:spPr>
            <a:xfrm>
              <a:off x="5054350" y="2306700"/>
              <a:ext cx="552950" cy="624825"/>
            </a:xfrm>
            <a:custGeom>
              <a:avLst/>
              <a:gdLst/>
              <a:ahLst/>
              <a:cxnLst/>
              <a:rect l="l" t="t" r="r" b="b"/>
              <a:pathLst>
                <a:path w="22118" h="24993" extrusionOk="0">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0" name="Google Shape;640;p39"/>
            <p:cNvSpPr/>
            <p:nvPr/>
          </p:nvSpPr>
          <p:spPr>
            <a:xfrm>
              <a:off x="3550225" y="1870750"/>
              <a:ext cx="68775" cy="74775"/>
            </a:xfrm>
            <a:custGeom>
              <a:avLst/>
              <a:gdLst/>
              <a:ahLst/>
              <a:cxnLst/>
              <a:rect l="l" t="t" r="r" b="b"/>
              <a:pathLst>
                <a:path w="2751" h="2991" extrusionOk="0">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1" name="Google Shape;641;p39"/>
            <p:cNvSpPr/>
            <p:nvPr/>
          </p:nvSpPr>
          <p:spPr>
            <a:xfrm>
              <a:off x="4538525" y="2209700"/>
              <a:ext cx="412575" cy="333525"/>
            </a:xfrm>
            <a:custGeom>
              <a:avLst/>
              <a:gdLst/>
              <a:ahLst/>
              <a:cxnLst/>
              <a:rect l="l" t="t" r="r" b="b"/>
              <a:pathLst>
                <a:path w="16503" h="13341" extrusionOk="0">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2" name="Google Shape;642;p39"/>
            <p:cNvSpPr/>
            <p:nvPr/>
          </p:nvSpPr>
          <p:spPr>
            <a:xfrm>
              <a:off x="4458925" y="2262750"/>
              <a:ext cx="197150" cy="189200"/>
            </a:xfrm>
            <a:custGeom>
              <a:avLst/>
              <a:gdLst/>
              <a:ahLst/>
              <a:cxnLst/>
              <a:rect l="l" t="t" r="r" b="b"/>
              <a:pathLst>
                <a:path w="7886" h="7568" extrusionOk="0">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3" name="Google Shape;643;p39"/>
            <p:cNvSpPr/>
            <p:nvPr/>
          </p:nvSpPr>
          <p:spPr>
            <a:xfrm>
              <a:off x="3353350" y="1635650"/>
              <a:ext cx="161225" cy="60525"/>
            </a:xfrm>
            <a:custGeom>
              <a:avLst/>
              <a:gdLst/>
              <a:ahLst/>
              <a:cxnLst/>
              <a:rect l="l" t="t" r="r" b="b"/>
              <a:pathLst>
                <a:path w="6449" h="2421" extrusionOk="0">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4" name="Google Shape;644;p39"/>
            <p:cNvSpPr/>
            <p:nvPr/>
          </p:nvSpPr>
          <p:spPr>
            <a:xfrm>
              <a:off x="4377875" y="2357200"/>
              <a:ext cx="26000" cy="85600"/>
            </a:xfrm>
            <a:custGeom>
              <a:avLst/>
              <a:gdLst/>
              <a:ahLst/>
              <a:cxnLst/>
              <a:rect l="l" t="t" r="r" b="b"/>
              <a:pathLst>
                <a:path w="1040" h="3424" extrusionOk="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5" name="Google Shape;645;p39"/>
            <p:cNvSpPr/>
            <p:nvPr/>
          </p:nvSpPr>
          <p:spPr>
            <a:xfrm>
              <a:off x="3842650" y="2045925"/>
              <a:ext cx="219725" cy="234550"/>
            </a:xfrm>
            <a:custGeom>
              <a:avLst/>
              <a:gdLst/>
              <a:ahLst/>
              <a:cxnLst/>
              <a:rect l="l" t="t" r="r" b="b"/>
              <a:pathLst>
                <a:path w="8789" h="9382" extrusionOk="0">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6" name="Google Shape;646;p39"/>
            <p:cNvSpPr/>
            <p:nvPr/>
          </p:nvSpPr>
          <p:spPr>
            <a:xfrm>
              <a:off x="2174750" y="2691850"/>
              <a:ext cx="41400" cy="18575"/>
            </a:xfrm>
            <a:custGeom>
              <a:avLst/>
              <a:gdLst/>
              <a:ahLst/>
              <a:cxnLst/>
              <a:rect l="l" t="t" r="r" b="b"/>
              <a:pathLst>
                <a:path w="1656" h="743" extrusionOk="0">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7" name="Google Shape;647;p39"/>
            <p:cNvSpPr/>
            <p:nvPr/>
          </p:nvSpPr>
          <p:spPr>
            <a:xfrm>
              <a:off x="4394425" y="2355200"/>
              <a:ext cx="75350" cy="94450"/>
            </a:xfrm>
            <a:custGeom>
              <a:avLst/>
              <a:gdLst/>
              <a:ahLst/>
              <a:cxnLst/>
              <a:rect l="l" t="t" r="r" b="b"/>
              <a:pathLst>
                <a:path w="3014" h="3778" extrusionOk="0">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8" name="Google Shape;648;p39"/>
            <p:cNvSpPr/>
            <p:nvPr/>
          </p:nvSpPr>
          <p:spPr>
            <a:xfrm>
              <a:off x="6182725" y="2080450"/>
              <a:ext cx="189475" cy="327850"/>
            </a:xfrm>
            <a:custGeom>
              <a:avLst/>
              <a:gdLst/>
              <a:ahLst/>
              <a:cxnLst/>
              <a:rect l="l" t="t" r="r" b="b"/>
              <a:pathLst>
                <a:path w="7579" h="13114" extrusionOk="0">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9" name="Google Shape;649;p39"/>
            <p:cNvSpPr/>
            <p:nvPr/>
          </p:nvSpPr>
          <p:spPr>
            <a:xfrm>
              <a:off x="4538525" y="1865050"/>
              <a:ext cx="710700" cy="323275"/>
            </a:xfrm>
            <a:custGeom>
              <a:avLst/>
              <a:gdLst/>
              <a:ahLst/>
              <a:cxnLst/>
              <a:rect l="l" t="t" r="r" b="b"/>
              <a:pathLst>
                <a:path w="28428" h="12931" extrusionOk="0">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0" name="Google Shape;650;p39"/>
            <p:cNvSpPr/>
            <p:nvPr/>
          </p:nvSpPr>
          <p:spPr>
            <a:xfrm>
              <a:off x="4400700" y="2987150"/>
              <a:ext cx="158675" cy="231125"/>
            </a:xfrm>
            <a:custGeom>
              <a:avLst/>
              <a:gdLst/>
              <a:ahLst/>
              <a:cxnLst/>
              <a:rect l="l" t="t" r="r" b="b"/>
              <a:pathLst>
                <a:path w="6347" h="9245" extrusionOk="0">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1" name="Google Shape;651;p39"/>
            <p:cNvSpPr/>
            <p:nvPr/>
          </p:nvSpPr>
          <p:spPr>
            <a:xfrm>
              <a:off x="5005550" y="2130100"/>
              <a:ext cx="179775" cy="89325"/>
            </a:xfrm>
            <a:custGeom>
              <a:avLst/>
              <a:gdLst/>
              <a:ahLst/>
              <a:cxnLst/>
              <a:rect l="l" t="t" r="r" b="b"/>
              <a:pathLst>
                <a:path w="7191" h="3573" extrusionOk="0">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2" name="Google Shape;652;p39"/>
            <p:cNvSpPr/>
            <p:nvPr/>
          </p:nvSpPr>
          <p:spPr>
            <a:xfrm>
              <a:off x="5756200" y="2781725"/>
              <a:ext cx="105000" cy="92475"/>
            </a:xfrm>
            <a:custGeom>
              <a:avLst/>
              <a:gdLst/>
              <a:ahLst/>
              <a:cxnLst/>
              <a:rect l="l" t="t" r="r" b="b"/>
              <a:pathLst>
                <a:path w="4200" h="3699" extrusionOk="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3" name="Google Shape;653;p39"/>
            <p:cNvSpPr/>
            <p:nvPr/>
          </p:nvSpPr>
          <p:spPr>
            <a:xfrm>
              <a:off x="6077175" y="2234525"/>
              <a:ext cx="84175" cy="97575"/>
            </a:xfrm>
            <a:custGeom>
              <a:avLst/>
              <a:gdLst/>
              <a:ahLst/>
              <a:cxnLst/>
              <a:rect l="l" t="t" r="r" b="b"/>
              <a:pathLst>
                <a:path w="3367" h="3903" extrusionOk="0">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4" name="Google Shape;654;p39"/>
            <p:cNvSpPr/>
            <p:nvPr/>
          </p:nvSpPr>
          <p:spPr>
            <a:xfrm>
              <a:off x="4620100" y="2429950"/>
              <a:ext cx="37125" cy="35125"/>
            </a:xfrm>
            <a:custGeom>
              <a:avLst/>
              <a:gdLst/>
              <a:ahLst/>
              <a:cxnLst/>
              <a:rect l="l" t="t" r="r" b="b"/>
              <a:pathLst>
                <a:path w="1485" h="1405" extrusionOk="0">
                  <a:moveTo>
                    <a:pt x="982" y="80"/>
                  </a:moveTo>
                  <a:lnTo>
                    <a:pt x="457" y="0"/>
                  </a:lnTo>
                  <a:lnTo>
                    <a:pt x="1" y="879"/>
                  </a:lnTo>
                  <a:lnTo>
                    <a:pt x="697" y="959"/>
                  </a:lnTo>
                  <a:lnTo>
                    <a:pt x="937" y="1404"/>
                  </a:lnTo>
                  <a:lnTo>
                    <a:pt x="1485" y="1370"/>
                  </a:lnTo>
                  <a:lnTo>
                    <a:pt x="1142" y="685"/>
                  </a:lnTo>
                  <a:lnTo>
                    <a:pt x="1176"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5" name="Google Shape;655;p39"/>
            <p:cNvSpPr/>
            <p:nvPr/>
          </p:nvSpPr>
          <p:spPr>
            <a:xfrm>
              <a:off x="5691150" y="2602275"/>
              <a:ext cx="164075" cy="194600"/>
            </a:xfrm>
            <a:custGeom>
              <a:avLst/>
              <a:gdLst/>
              <a:ahLst/>
              <a:cxnLst/>
              <a:rect l="l" t="t" r="r" b="b"/>
              <a:pathLst>
                <a:path w="6563" h="7784" extrusionOk="0">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6" name="Google Shape;656;p39"/>
            <p:cNvSpPr/>
            <p:nvPr/>
          </p:nvSpPr>
          <p:spPr>
            <a:xfrm>
              <a:off x="4390150" y="2326375"/>
              <a:ext cx="25125" cy="35125"/>
            </a:xfrm>
            <a:custGeom>
              <a:avLst/>
              <a:gdLst/>
              <a:ahLst/>
              <a:cxnLst/>
              <a:rect l="l" t="t" r="r" b="b"/>
              <a:pathLst>
                <a:path w="1005" h="1405" extrusionOk="0">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7" name="Google Shape;657;p39"/>
            <p:cNvSpPr/>
            <p:nvPr/>
          </p:nvSpPr>
          <p:spPr>
            <a:xfrm>
              <a:off x="3492575" y="2918100"/>
              <a:ext cx="77925" cy="95325"/>
            </a:xfrm>
            <a:custGeom>
              <a:avLst/>
              <a:gdLst/>
              <a:ahLst/>
              <a:cxnLst/>
              <a:rect l="l" t="t" r="r" b="b"/>
              <a:pathLst>
                <a:path w="3117" h="3813" extrusionOk="0">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8" name="Google Shape;658;p39"/>
            <p:cNvSpPr/>
            <p:nvPr/>
          </p:nvSpPr>
          <p:spPr>
            <a:xfrm>
              <a:off x="3902575" y="2360625"/>
              <a:ext cx="311000" cy="307300"/>
            </a:xfrm>
            <a:custGeom>
              <a:avLst/>
              <a:gdLst/>
              <a:ahLst/>
              <a:cxnLst/>
              <a:rect l="l" t="t" r="r" b="b"/>
              <a:pathLst>
                <a:path w="12440" h="12292" extrusionOk="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9" name="Google Shape;659;p39"/>
            <p:cNvSpPr/>
            <p:nvPr/>
          </p:nvSpPr>
          <p:spPr>
            <a:xfrm>
              <a:off x="5313675" y="2889275"/>
              <a:ext cx="42550" cy="87625"/>
            </a:xfrm>
            <a:custGeom>
              <a:avLst/>
              <a:gdLst/>
              <a:ahLst/>
              <a:cxnLst/>
              <a:rect l="l" t="t" r="r" b="b"/>
              <a:pathLst>
                <a:path w="1702" h="3505" extrusionOk="0">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0" name="Google Shape;660;p39"/>
            <p:cNvSpPr/>
            <p:nvPr/>
          </p:nvSpPr>
          <p:spPr>
            <a:xfrm>
              <a:off x="4240950" y="3762025"/>
              <a:ext cx="45950" cy="45400"/>
            </a:xfrm>
            <a:custGeom>
              <a:avLst/>
              <a:gdLst/>
              <a:ahLst/>
              <a:cxnLst/>
              <a:rect l="l" t="t" r="r" b="b"/>
              <a:pathLst>
                <a:path w="1838" h="1816" extrusionOk="0">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1" name="Google Shape;661;p39"/>
            <p:cNvSpPr/>
            <p:nvPr/>
          </p:nvSpPr>
          <p:spPr>
            <a:xfrm>
              <a:off x="4070900" y="1843925"/>
              <a:ext cx="94750" cy="52825"/>
            </a:xfrm>
            <a:custGeom>
              <a:avLst/>
              <a:gdLst/>
              <a:ahLst/>
              <a:cxnLst/>
              <a:rect l="l" t="t" r="r" b="b"/>
              <a:pathLst>
                <a:path w="3790" h="2113" extrusionOk="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2" name="Google Shape;662;p39"/>
            <p:cNvSpPr/>
            <p:nvPr/>
          </p:nvSpPr>
          <p:spPr>
            <a:xfrm>
              <a:off x="3820400" y="1979175"/>
              <a:ext cx="9725" cy="15125"/>
            </a:xfrm>
            <a:custGeom>
              <a:avLst/>
              <a:gdLst/>
              <a:ahLst/>
              <a:cxnLst/>
              <a:rect l="l" t="t" r="r" b="b"/>
              <a:pathLst>
                <a:path w="389" h="605" extrusionOk="0">
                  <a:moveTo>
                    <a:pt x="366" y="594"/>
                  </a:moveTo>
                  <a:lnTo>
                    <a:pt x="389" y="206"/>
                  </a:lnTo>
                  <a:lnTo>
                    <a:pt x="252" y="0"/>
                  </a:lnTo>
                  <a:lnTo>
                    <a:pt x="58" y="34"/>
                  </a:lnTo>
                  <a:lnTo>
                    <a:pt x="1" y="536"/>
                  </a:lnTo>
                  <a:lnTo>
                    <a:pt x="160" y="6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3" name="Google Shape;663;p39"/>
            <p:cNvSpPr/>
            <p:nvPr/>
          </p:nvSpPr>
          <p:spPr>
            <a:xfrm>
              <a:off x="4068900" y="1810550"/>
              <a:ext cx="119275" cy="49950"/>
            </a:xfrm>
            <a:custGeom>
              <a:avLst/>
              <a:gdLst/>
              <a:ahLst/>
              <a:cxnLst/>
              <a:rect l="l" t="t" r="r" b="b"/>
              <a:pathLst>
                <a:path w="4771" h="1998" extrusionOk="0">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4" name="Google Shape;664;p39"/>
            <p:cNvSpPr/>
            <p:nvPr/>
          </p:nvSpPr>
          <p:spPr>
            <a:xfrm>
              <a:off x="3387025" y="2300700"/>
              <a:ext cx="313000" cy="325550"/>
            </a:xfrm>
            <a:custGeom>
              <a:avLst/>
              <a:gdLst/>
              <a:ahLst/>
              <a:cxnLst/>
              <a:rect l="l" t="t" r="r" b="b"/>
              <a:pathLst>
                <a:path w="12520" h="13022" extrusionOk="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5" name="Google Shape;665;p39"/>
            <p:cNvSpPr/>
            <p:nvPr/>
          </p:nvSpPr>
          <p:spPr>
            <a:xfrm>
              <a:off x="4189875" y="2015975"/>
              <a:ext cx="65925" cy="65925"/>
            </a:xfrm>
            <a:custGeom>
              <a:avLst/>
              <a:gdLst/>
              <a:ahLst/>
              <a:cxnLst/>
              <a:rect l="l" t="t" r="r" b="b"/>
              <a:pathLst>
                <a:path w="2637" h="2637" extrusionOk="0">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6" name="Google Shape;666;p39"/>
            <p:cNvSpPr/>
            <p:nvPr/>
          </p:nvSpPr>
          <p:spPr>
            <a:xfrm>
              <a:off x="4569600" y="3385425"/>
              <a:ext cx="153250" cy="307875"/>
            </a:xfrm>
            <a:custGeom>
              <a:avLst/>
              <a:gdLst/>
              <a:ahLst/>
              <a:cxnLst/>
              <a:rect l="l" t="t" r="r" b="b"/>
              <a:pathLst>
                <a:path w="6130" h="12315" extrusionOk="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7" name="Google Shape;667;p39"/>
            <p:cNvSpPr/>
            <p:nvPr/>
          </p:nvSpPr>
          <p:spPr>
            <a:xfrm>
              <a:off x="1486900" y="2369750"/>
              <a:ext cx="529250" cy="412575"/>
            </a:xfrm>
            <a:custGeom>
              <a:avLst/>
              <a:gdLst/>
              <a:ahLst/>
              <a:cxnLst/>
              <a:rect l="l" t="t" r="r" b="b"/>
              <a:pathLst>
                <a:path w="21170" h="16503" extrusionOk="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8" name="Google Shape;668;p39"/>
            <p:cNvSpPr/>
            <p:nvPr/>
          </p:nvSpPr>
          <p:spPr>
            <a:xfrm>
              <a:off x="4096575" y="2151500"/>
              <a:ext cx="45950" cy="32825"/>
            </a:xfrm>
            <a:custGeom>
              <a:avLst/>
              <a:gdLst/>
              <a:ahLst/>
              <a:cxnLst/>
              <a:rect l="l" t="t" r="r" b="b"/>
              <a:pathLst>
                <a:path w="1838" h="1313" extrusionOk="0">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9" name="Google Shape;669;p39"/>
            <p:cNvSpPr/>
            <p:nvPr/>
          </p:nvSpPr>
          <p:spPr>
            <a:xfrm>
              <a:off x="3479450" y="2545500"/>
              <a:ext cx="326425" cy="337525"/>
            </a:xfrm>
            <a:custGeom>
              <a:avLst/>
              <a:gdLst/>
              <a:ahLst/>
              <a:cxnLst/>
              <a:rect l="l" t="t" r="r" b="b"/>
              <a:pathLst>
                <a:path w="13057" h="13501" extrusionOk="0">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0" name="Google Shape;670;p39"/>
            <p:cNvSpPr/>
            <p:nvPr/>
          </p:nvSpPr>
          <p:spPr>
            <a:xfrm>
              <a:off x="5533650" y="2469325"/>
              <a:ext cx="174925" cy="417425"/>
            </a:xfrm>
            <a:custGeom>
              <a:avLst/>
              <a:gdLst/>
              <a:ahLst/>
              <a:cxnLst/>
              <a:rect l="l" t="t" r="r" b="b"/>
              <a:pathLst>
                <a:path w="6997" h="16697" extrusionOk="0">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1" name="Google Shape;671;p39"/>
            <p:cNvSpPr/>
            <p:nvPr/>
          </p:nvSpPr>
          <p:spPr>
            <a:xfrm>
              <a:off x="4057775" y="2124950"/>
              <a:ext cx="33400" cy="36275"/>
            </a:xfrm>
            <a:custGeom>
              <a:avLst/>
              <a:gdLst/>
              <a:ahLst/>
              <a:cxnLst/>
              <a:rect l="l" t="t" r="r" b="b"/>
              <a:pathLst>
                <a:path w="1336" h="1451" extrusionOk="0">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2" name="Google Shape;672;p39"/>
            <p:cNvSpPr/>
            <p:nvPr/>
          </p:nvSpPr>
          <p:spPr>
            <a:xfrm>
              <a:off x="5255200" y="1937225"/>
              <a:ext cx="593450" cy="230275"/>
            </a:xfrm>
            <a:custGeom>
              <a:avLst/>
              <a:gdLst/>
              <a:ahLst/>
              <a:cxnLst/>
              <a:rect l="l" t="t" r="r" b="b"/>
              <a:pathLst>
                <a:path w="23738" h="9211" extrusionOk="0">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3" name="Google Shape;673;p39"/>
            <p:cNvSpPr/>
            <p:nvPr/>
          </p:nvSpPr>
          <p:spPr>
            <a:xfrm>
              <a:off x="4320550" y="3346350"/>
              <a:ext cx="210275" cy="372625"/>
            </a:xfrm>
            <a:custGeom>
              <a:avLst/>
              <a:gdLst/>
              <a:ahLst/>
              <a:cxnLst/>
              <a:rect l="l" t="t" r="r" b="b"/>
              <a:pathLst>
                <a:path w="8411" h="14905" extrusionOk="0">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4" name="Google Shape;674;p39"/>
            <p:cNvSpPr/>
            <p:nvPr/>
          </p:nvSpPr>
          <p:spPr>
            <a:xfrm>
              <a:off x="3386175" y="2490425"/>
              <a:ext cx="239400" cy="290175"/>
            </a:xfrm>
            <a:custGeom>
              <a:avLst/>
              <a:gdLst/>
              <a:ahLst/>
              <a:cxnLst/>
              <a:rect l="l" t="t" r="r" b="b"/>
              <a:pathLst>
                <a:path w="9576" h="11607" extrusionOk="0">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5" name="Google Shape;675;p39"/>
            <p:cNvSpPr/>
            <p:nvPr/>
          </p:nvSpPr>
          <p:spPr>
            <a:xfrm>
              <a:off x="4371050" y="3321525"/>
              <a:ext cx="59350" cy="172050"/>
            </a:xfrm>
            <a:custGeom>
              <a:avLst/>
              <a:gdLst/>
              <a:ahLst/>
              <a:cxnLst/>
              <a:rect l="l" t="t" r="r" b="b"/>
              <a:pathLst>
                <a:path w="2374" h="6882" extrusionOk="0">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6" name="Google Shape;676;p39"/>
            <p:cNvSpPr/>
            <p:nvPr/>
          </p:nvSpPr>
          <p:spPr>
            <a:xfrm>
              <a:off x="5723100" y="2954900"/>
              <a:ext cx="383475" cy="139550"/>
            </a:xfrm>
            <a:custGeom>
              <a:avLst/>
              <a:gdLst/>
              <a:ahLst/>
              <a:cxnLst/>
              <a:rect l="l" t="t" r="r" b="b"/>
              <a:pathLst>
                <a:path w="15339" h="5582" extrusionOk="0">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7" name="Google Shape;677;p39"/>
            <p:cNvSpPr/>
            <p:nvPr/>
          </p:nvSpPr>
          <p:spPr>
            <a:xfrm>
              <a:off x="3953650" y="3496700"/>
              <a:ext cx="263350" cy="274775"/>
            </a:xfrm>
            <a:custGeom>
              <a:avLst/>
              <a:gdLst/>
              <a:ahLst/>
              <a:cxnLst/>
              <a:rect l="l" t="t" r="r" b="b"/>
              <a:pathLst>
                <a:path w="10534" h="10991" extrusionOk="0">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8" name="Google Shape;678;p39"/>
            <p:cNvSpPr/>
            <p:nvPr/>
          </p:nvSpPr>
          <p:spPr>
            <a:xfrm>
              <a:off x="3727100" y="2579450"/>
              <a:ext cx="307025" cy="268200"/>
            </a:xfrm>
            <a:custGeom>
              <a:avLst/>
              <a:gdLst/>
              <a:ahLst/>
              <a:cxnLst/>
              <a:rect l="l" t="t" r="r" b="b"/>
              <a:pathLst>
                <a:path w="12281" h="10728" extrusionOk="0">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9" name="Google Shape;679;p39"/>
            <p:cNvSpPr/>
            <p:nvPr/>
          </p:nvSpPr>
          <p:spPr>
            <a:xfrm>
              <a:off x="3775325" y="2797425"/>
              <a:ext cx="236250" cy="218550"/>
            </a:xfrm>
            <a:custGeom>
              <a:avLst/>
              <a:gdLst/>
              <a:ahLst/>
              <a:cxnLst/>
              <a:rect l="l" t="t" r="r" b="b"/>
              <a:pathLst>
                <a:path w="9450" h="8742" extrusionOk="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0" name="Google Shape;680;p39"/>
            <p:cNvSpPr/>
            <p:nvPr/>
          </p:nvSpPr>
          <p:spPr>
            <a:xfrm>
              <a:off x="1977050" y="2771450"/>
              <a:ext cx="94450" cy="97325"/>
            </a:xfrm>
            <a:custGeom>
              <a:avLst/>
              <a:gdLst/>
              <a:ahLst/>
              <a:cxnLst/>
              <a:rect l="l" t="t" r="r" b="b"/>
              <a:pathLst>
                <a:path w="3778" h="3893" extrusionOk="0">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1" name="Google Shape;681;p39"/>
            <p:cNvSpPr/>
            <p:nvPr/>
          </p:nvSpPr>
          <p:spPr>
            <a:xfrm>
              <a:off x="3778450" y="1905550"/>
              <a:ext cx="63375" cy="58800"/>
            </a:xfrm>
            <a:custGeom>
              <a:avLst/>
              <a:gdLst/>
              <a:ahLst/>
              <a:cxnLst/>
              <a:rect l="l" t="t" r="r" b="b"/>
              <a:pathLst>
                <a:path w="2535" h="2352" extrusionOk="0">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2" name="Google Shape;682;p39"/>
            <p:cNvSpPr/>
            <p:nvPr/>
          </p:nvSpPr>
          <p:spPr>
            <a:xfrm>
              <a:off x="3799850" y="1383450"/>
              <a:ext cx="372075" cy="424550"/>
            </a:xfrm>
            <a:custGeom>
              <a:avLst/>
              <a:gdLst/>
              <a:ahLst/>
              <a:cxnLst/>
              <a:rect l="l" t="t" r="r" b="b"/>
              <a:pathLst>
                <a:path w="14883" h="16982" extrusionOk="0">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3" name="Google Shape;683;p39"/>
            <p:cNvSpPr/>
            <p:nvPr/>
          </p:nvSpPr>
          <p:spPr>
            <a:xfrm>
              <a:off x="5268050" y="2421950"/>
              <a:ext cx="165500" cy="91050"/>
            </a:xfrm>
            <a:custGeom>
              <a:avLst/>
              <a:gdLst/>
              <a:ahLst/>
              <a:cxnLst/>
              <a:rect l="l" t="t" r="r" b="b"/>
              <a:pathLst>
                <a:path w="6620" h="3642" extrusionOk="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4" name="Google Shape;684;p39"/>
            <p:cNvSpPr/>
            <p:nvPr/>
          </p:nvSpPr>
          <p:spPr>
            <a:xfrm>
              <a:off x="6693125" y="3893550"/>
              <a:ext cx="362375" cy="274500"/>
            </a:xfrm>
            <a:custGeom>
              <a:avLst/>
              <a:gdLst/>
              <a:ahLst/>
              <a:cxnLst/>
              <a:rect l="l" t="t" r="r" b="b"/>
              <a:pathLst>
                <a:path w="14495" h="10980" extrusionOk="0">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5" name="Google Shape;685;p39"/>
            <p:cNvSpPr/>
            <p:nvPr/>
          </p:nvSpPr>
          <p:spPr>
            <a:xfrm>
              <a:off x="4746775" y="2513250"/>
              <a:ext cx="147250" cy="221150"/>
            </a:xfrm>
            <a:custGeom>
              <a:avLst/>
              <a:gdLst/>
              <a:ahLst/>
              <a:cxnLst/>
              <a:rect l="l" t="t" r="r" b="b"/>
              <a:pathLst>
                <a:path w="5890" h="8846" extrusionOk="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6" name="Google Shape;686;p39"/>
            <p:cNvSpPr/>
            <p:nvPr/>
          </p:nvSpPr>
          <p:spPr>
            <a:xfrm>
              <a:off x="4893150" y="2268750"/>
              <a:ext cx="296175" cy="305875"/>
            </a:xfrm>
            <a:custGeom>
              <a:avLst/>
              <a:gdLst/>
              <a:ahLst/>
              <a:cxnLst/>
              <a:rect l="l" t="t" r="r" b="b"/>
              <a:pathLst>
                <a:path w="11847" h="12235" extrusionOk="0">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7" name="Google Shape;687;p39"/>
            <p:cNvSpPr/>
            <p:nvPr/>
          </p:nvSpPr>
          <p:spPr>
            <a:xfrm>
              <a:off x="2063775" y="2894125"/>
              <a:ext cx="114150" cy="54250"/>
            </a:xfrm>
            <a:custGeom>
              <a:avLst/>
              <a:gdLst/>
              <a:ahLst/>
              <a:cxnLst/>
              <a:rect l="l" t="t" r="r" b="b"/>
              <a:pathLst>
                <a:path w="4566" h="2170" extrusionOk="0">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8" name="Google Shape;688;p39"/>
            <p:cNvSpPr/>
            <p:nvPr/>
          </p:nvSpPr>
          <p:spPr>
            <a:xfrm>
              <a:off x="2091450" y="3113250"/>
              <a:ext cx="264225" cy="415150"/>
            </a:xfrm>
            <a:custGeom>
              <a:avLst/>
              <a:gdLst/>
              <a:ahLst/>
              <a:cxnLst/>
              <a:rect l="l" t="t" r="r" b="b"/>
              <a:pathLst>
                <a:path w="10569" h="16606" extrusionOk="0">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9" name="Google Shape;689;p39"/>
            <p:cNvSpPr/>
            <p:nvPr/>
          </p:nvSpPr>
          <p:spPr>
            <a:xfrm>
              <a:off x="6061750" y="2692150"/>
              <a:ext cx="189200" cy="293600"/>
            </a:xfrm>
            <a:custGeom>
              <a:avLst/>
              <a:gdLst/>
              <a:ahLst/>
              <a:cxnLst/>
              <a:rect l="l" t="t" r="r" b="b"/>
              <a:pathLst>
                <a:path w="7568" h="11744" extrusionOk="0">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0" name="Google Shape;690;p39"/>
            <p:cNvSpPr/>
            <p:nvPr/>
          </p:nvSpPr>
          <p:spPr>
            <a:xfrm>
              <a:off x="6537350" y="3168875"/>
              <a:ext cx="304175" cy="184900"/>
            </a:xfrm>
            <a:custGeom>
              <a:avLst/>
              <a:gdLst/>
              <a:ahLst/>
              <a:cxnLst/>
              <a:rect l="l" t="t" r="r" b="b"/>
              <a:pathLst>
                <a:path w="12167" h="7396" extrusionOk="0">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1" name="Google Shape;691;p39"/>
            <p:cNvSpPr/>
            <p:nvPr/>
          </p:nvSpPr>
          <p:spPr>
            <a:xfrm>
              <a:off x="3959925" y="1876450"/>
              <a:ext cx="177200" cy="127000"/>
            </a:xfrm>
            <a:custGeom>
              <a:avLst/>
              <a:gdLst/>
              <a:ahLst/>
              <a:cxnLst/>
              <a:rect l="l" t="t" r="r" b="b"/>
              <a:pathLst>
                <a:path w="7088" h="5080" extrusionOk="0">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2" name="Google Shape;692;p39"/>
            <p:cNvSpPr/>
            <p:nvPr/>
          </p:nvSpPr>
          <p:spPr>
            <a:xfrm>
              <a:off x="6017825" y="2136950"/>
              <a:ext cx="90750" cy="119275"/>
            </a:xfrm>
            <a:custGeom>
              <a:avLst/>
              <a:gdLst/>
              <a:ahLst/>
              <a:cxnLst/>
              <a:rect l="l" t="t" r="r" b="b"/>
              <a:pathLst>
                <a:path w="3630" h="4771" extrusionOk="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3" name="Google Shape;693;p39"/>
            <p:cNvSpPr/>
            <p:nvPr/>
          </p:nvSpPr>
          <p:spPr>
            <a:xfrm>
              <a:off x="3544225" y="2152350"/>
              <a:ext cx="59950" cy="123275"/>
            </a:xfrm>
            <a:custGeom>
              <a:avLst/>
              <a:gdLst/>
              <a:ahLst/>
              <a:cxnLst/>
              <a:rect l="l" t="t" r="r" b="b"/>
              <a:pathLst>
                <a:path w="2398" h="4931" extrusionOk="0">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4" name="Google Shape;694;p39"/>
            <p:cNvSpPr/>
            <p:nvPr/>
          </p:nvSpPr>
          <p:spPr>
            <a:xfrm>
              <a:off x="2492025" y="3550900"/>
              <a:ext cx="169500" cy="186625"/>
            </a:xfrm>
            <a:custGeom>
              <a:avLst/>
              <a:gdLst/>
              <a:ahLst/>
              <a:cxnLst/>
              <a:rect l="l" t="t" r="r" b="b"/>
              <a:pathLst>
                <a:path w="6780" h="7465" extrusionOk="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5" name="Google Shape;695;p39"/>
            <p:cNvSpPr/>
            <p:nvPr/>
          </p:nvSpPr>
          <p:spPr>
            <a:xfrm>
              <a:off x="4390150" y="2374025"/>
              <a:ext cx="10875" cy="26850"/>
            </a:xfrm>
            <a:custGeom>
              <a:avLst/>
              <a:gdLst/>
              <a:ahLst/>
              <a:cxnLst/>
              <a:rect l="l" t="t" r="r" b="b"/>
              <a:pathLst>
                <a:path w="435" h="1074" extrusionOk="0">
                  <a:moveTo>
                    <a:pt x="377" y="126"/>
                  </a:moveTo>
                  <a:lnTo>
                    <a:pt x="92" y="1"/>
                  </a:lnTo>
                  <a:lnTo>
                    <a:pt x="1" y="617"/>
                  </a:lnTo>
                  <a:lnTo>
                    <a:pt x="195" y="720"/>
                  </a:lnTo>
                  <a:lnTo>
                    <a:pt x="24" y="834"/>
                  </a:lnTo>
                  <a:lnTo>
                    <a:pt x="12" y="1073"/>
                  </a:lnTo>
                  <a:lnTo>
                    <a:pt x="354" y="959"/>
                  </a:lnTo>
                  <a:lnTo>
                    <a:pt x="434"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6" name="Google Shape;696;p39"/>
            <p:cNvSpPr/>
            <p:nvPr/>
          </p:nvSpPr>
          <p:spPr>
            <a:xfrm>
              <a:off x="4709975" y="2519525"/>
              <a:ext cx="17425" cy="35400"/>
            </a:xfrm>
            <a:custGeom>
              <a:avLst/>
              <a:gdLst/>
              <a:ahLst/>
              <a:cxnLst/>
              <a:rect l="l" t="t" r="r" b="b"/>
              <a:pathLst>
                <a:path w="697" h="1416" extrusionOk="0">
                  <a:moveTo>
                    <a:pt x="583" y="1359"/>
                  </a:moveTo>
                  <a:lnTo>
                    <a:pt x="697" y="811"/>
                  </a:lnTo>
                  <a:lnTo>
                    <a:pt x="628" y="286"/>
                  </a:lnTo>
                  <a:lnTo>
                    <a:pt x="355" y="1"/>
                  </a:lnTo>
                  <a:lnTo>
                    <a:pt x="149" y="103"/>
                  </a:lnTo>
                  <a:lnTo>
                    <a:pt x="1" y="571"/>
                  </a:lnTo>
                  <a:lnTo>
                    <a:pt x="115" y="1245"/>
                  </a:lnTo>
                  <a:lnTo>
                    <a:pt x="366"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7" name="Google Shape;697;p39"/>
            <p:cNvSpPr/>
            <p:nvPr/>
          </p:nvSpPr>
          <p:spPr>
            <a:xfrm>
              <a:off x="4082300" y="2021400"/>
              <a:ext cx="171225" cy="100150"/>
            </a:xfrm>
            <a:custGeom>
              <a:avLst/>
              <a:gdLst/>
              <a:ahLst/>
              <a:cxnLst/>
              <a:rect l="l" t="t" r="r" b="b"/>
              <a:pathLst>
                <a:path w="6849" h="4006" extrusionOk="0">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8" name="Google Shape;698;p39"/>
            <p:cNvSpPr/>
            <p:nvPr/>
          </p:nvSpPr>
          <p:spPr>
            <a:xfrm>
              <a:off x="4052075" y="1374325"/>
              <a:ext cx="2474475" cy="802875"/>
            </a:xfrm>
            <a:custGeom>
              <a:avLst/>
              <a:gdLst/>
              <a:ahLst/>
              <a:cxnLst/>
              <a:rect l="l" t="t" r="r" b="b"/>
              <a:pathLst>
                <a:path w="98979" h="32115" extrusionOk="0">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dirty="0">
                <a:solidFill>
                  <a:schemeClr val="bg1"/>
                </a:solidFill>
                <a:latin typeface="Calibri"/>
                <a:ea typeface="Calibri"/>
                <a:cs typeface="Calibri"/>
                <a:sym typeface="Calibri"/>
              </a:endParaRPr>
            </a:p>
          </p:txBody>
        </p:sp>
        <p:sp>
          <p:nvSpPr>
            <p:cNvPr id="699" name="Google Shape;699;p39"/>
            <p:cNvSpPr/>
            <p:nvPr/>
          </p:nvSpPr>
          <p:spPr>
            <a:xfrm>
              <a:off x="4302575" y="3138075"/>
              <a:ext cx="36525" cy="40250"/>
            </a:xfrm>
            <a:custGeom>
              <a:avLst/>
              <a:gdLst/>
              <a:ahLst/>
              <a:cxnLst/>
              <a:rect l="l" t="t" r="r" b="b"/>
              <a:pathLst>
                <a:path w="1461" h="1610" extrusionOk="0">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0" name="Google Shape;700;p39"/>
            <p:cNvSpPr/>
            <p:nvPr/>
          </p:nvSpPr>
          <p:spPr>
            <a:xfrm>
              <a:off x="3386175" y="2484725"/>
              <a:ext cx="167200" cy="151225"/>
            </a:xfrm>
            <a:custGeom>
              <a:avLst/>
              <a:gdLst/>
              <a:ahLst/>
              <a:cxnLst/>
              <a:rect l="l" t="t" r="r" b="b"/>
              <a:pathLst>
                <a:path w="6688" h="6049" extrusionOk="0">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1" name="Google Shape;701;p39"/>
            <p:cNvSpPr/>
            <p:nvPr/>
          </p:nvSpPr>
          <p:spPr>
            <a:xfrm>
              <a:off x="4391300" y="2382575"/>
              <a:ext cx="421975" cy="358950"/>
            </a:xfrm>
            <a:custGeom>
              <a:avLst/>
              <a:gdLst/>
              <a:ahLst/>
              <a:cxnLst/>
              <a:rect l="l" t="t" r="r" b="b"/>
              <a:pathLst>
                <a:path w="16879" h="14358" extrusionOk="0">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2" name="Google Shape;702;p39"/>
            <p:cNvSpPr/>
            <p:nvPr/>
          </p:nvSpPr>
          <p:spPr>
            <a:xfrm>
              <a:off x="4157925" y="2613100"/>
              <a:ext cx="321850" cy="303325"/>
            </a:xfrm>
            <a:custGeom>
              <a:avLst/>
              <a:gdLst/>
              <a:ahLst/>
              <a:cxnLst/>
              <a:rect l="l" t="t" r="r" b="b"/>
              <a:pathLst>
                <a:path w="12874" h="12133" extrusionOk="0">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3" name="Google Shape;703;p39"/>
            <p:cNvSpPr/>
            <p:nvPr/>
          </p:nvSpPr>
          <p:spPr>
            <a:xfrm>
              <a:off x="4198425" y="2834225"/>
              <a:ext cx="229425" cy="198300"/>
            </a:xfrm>
            <a:custGeom>
              <a:avLst/>
              <a:gdLst/>
              <a:ahLst/>
              <a:cxnLst/>
              <a:rect l="l" t="t" r="r" b="b"/>
              <a:pathLst>
                <a:path w="9177" h="7932" extrusionOk="0">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4" name="Google Shape;704;p39"/>
            <p:cNvSpPr/>
            <p:nvPr/>
          </p:nvSpPr>
          <p:spPr>
            <a:xfrm>
              <a:off x="3371325" y="2735800"/>
              <a:ext cx="121850" cy="96450"/>
            </a:xfrm>
            <a:custGeom>
              <a:avLst/>
              <a:gdLst/>
              <a:ahLst/>
              <a:cxnLst/>
              <a:rect l="l" t="t" r="r" b="b"/>
              <a:pathLst>
                <a:path w="4874" h="3858" extrusionOk="0">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5" name="Google Shape;705;p39"/>
            <p:cNvSpPr/>
            <p:nvPr/>
          </p:nvSpPr>
          <p:spPr>
            <a:xfrm>
              <a:off x="3456650" y="2884150"/>
              <a:ext cx="60500" cy="74200"/>
            </a:xfrm>
            <a:custGeom>
              <a:avLst/>
              <a:gdLst/>
              <a:ahLst/>
              <a:cxnLst/>
              <a:rect l="l" t="t" r="r" b="b"/>
              <a:pathLst>
                <a:path w="2420" h="2968" extrusionOk="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6" name="Google Shape;706;p39"/>
            <p:cNvSpPr/>
            <p:nvPr/>
          </p:nvSpPr>
          <p:spPr>
            <a:xfrm>
              <a:off x="1930550" y="2784875"/>
              <a:ext cx="47375" cy="28825"/>
            </a:xfrm>
            <a:custGeom>
              <a:avLst/>
              <a:gdLst/>
              <a:ahLst/>
              <a:cxnLst/>
              <a:rect l="l" t="t" r="r" b="b"/>
              <a:pathLst>
                <a:path w="1895" h="1153" extrusionOk="0">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7" name="Google Shape;707;p39"/>
            <p:cNvSpPr/>
            <p:nvPr/>
          </p:nvSpPr>
          <p:spPr>
            <a:xfrm>
              <a:off x="4057500" y="2067050"/>
              <a:ext cx="81050" cy="86175"/>
            </a:xfrm>
            <a:custGeom>
              <a:avLst/>
              <a:gdLst/>
              <a:ahLst/>
              <a:cxnLst/>
              <a:rect l="l" t="t" r="r" b="b"/>
              <a:pathLst>
                <a:path w="3242" h="3447" extrusionOk="0">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8" name="Google Shape;708;p39"/>
            <p:cNvSpPr/>
            <p:nvPr/>
          </p:nvSpPr>
          <p:spPr>
            <a:xfrm>
              <a:off x="2559075" y="2975175"/>
              <a:ext cx="82750" cy="95875"/>
            </a:xfrm>
            <a:custGeom>
              <a:avLst/>
              <a:gdLst/>
              <a:ahLst/>
              <a:cxnLst/>
              <a:rect l="l" t="t" r="r" b="b"/>
              <a:pathLst>
                <a:path w="3310" h="3835" extrusionOk="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9" name="Google Shape;709;p39"/>
            <p:cNvSpPr/>
            <p:nvPr/>
          </p:nvSpPr>
          <p:spPr>
            <a:xfrm>
              <a:off x="4018125" y="1991425"/>
              <a:ext cx="98150" cy="40250"/>
            </a:xfrm>
            <a:custGeom>
              <a:avLst/>
              <a:gdLst/>
              <a:ahLst/>
              <a:cxnLst/>
              <a:rect l="l" t="t" r="r" b="b"/>
              <a:pathLst>
                <a:path w="3926" h="1610" extrusionOk="0">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0" name="Google Shape;710;p39"/>
            <p:cNvSpPr/>
            <p:nvPr/>
          </p:nvSpPr>
          <p:spPr>
            <a:xfrm>
              <a:off x="3965900" y="2051625"/>
              <a:ext cx="50525" cy="31125"/>
            </a:xfrm>
            <a:custGeom>
              <a:avLst/>
              <a:gdLst/>
              <a:ahLst/>
              <a:cxnLst/>
              <a:rect l="l" t="t" r="r" b="b"/>
              <a:pathLst>
                <a:path w="2021" h="1245" extrusionOk="0">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1" name="Google Shape;711;p39"/>
            <p:cNvSpPr/>
            <p:nvPr/>
          </p:nvSpPr>
          <p:spPr>
            <a:xfrm>
              <a:off x="3899725" y="1585450"/>
              <a:ext cx="181750" cy="280475"/>
            </a:xfrm>
            <a:custGeom>
              <a:avLst/>
              <a:gdLst/>
              <a:ahLst/>
              <a:cxnLst/>
              <a:rect l="l" t="t" r="r" b="b"/>
              <a:pathLst>
                <a:path w="7270" h="11219" extrusionOk="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2" name="Google Shape;712;p39"/>
            <p:cNvSpPr/>
            <p:nvPr/>
          </p:nvSpPr>
          <p:spPr>
            <a:xfrm>
              <a:off x="4317400" y="3694425"/>
              <a:ext cx="27125" cy="37100"/>
            </a:xfrm>
            <a:custGeom>
              <a:avLst/>
              <a:gdLst/>
              <a:ahLst/>
              <a:cxnLst/>
              <a:rect l="l" t="t" r="r" b="b"/>
              <a:pathLst>
                <a:path w="1085" h="1484" extrusionOk="0">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3" name="Google Shape;713;p39"/>
            <p:cNvSpPr/>
            <p:nvPr/>
          </p:nvSpPr>
          <p:spPr>
            <a:xfrm>
              <a:off x="4398425" y="2266175"/>
              <a:ext cx="115875" cy="113000"/>
            </a:xfrm>
            <a:custGeom>
              <a:avLst/>
              <a:gdLst/>
              <a:ahLst/>
              <a:cxnLst/>
              <a:rect l="l" t="t" r="r" b="b"/>
              <a:pathLst>
                <a:path w="4635" h="4520" extrusionOk="0">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4" name="Google Shape;714;p39"/>
            <p:cNvSpPr/>
            <p:nvPr/>
          </p:nvSpPr>
          <p:spPr>
            <a:xfrm>
              <a:off x="3990150" y="2580875"/>
              <a:ext cx="204875" cy="362650"/>
            </a:xfrm>
            <a:custGeom>
              <a:avLst/>
              <a:gdLst/>
              <a:ahLst/>
              <a:cxnLst/>
              <a:rect l="l" t="t" r="r" b="b"/>
              <a:pathLst>
                <a:path w="8195" h="14506" extrusionOk="0">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5" name="Google Shape;715;p39"/>
            <p:cNvSpPr/>
            <p:nvPr/>
          </p:nvSpPr>
          <p:spPr>
            <a:xfrm>
              <a:off x="3720250" y="2862175"/>
              <a:ext cx="38550" cy="115300"/>
            </a:xfrm>
            <a:custGeom>
              <a:avLst/>
              <a:gdLst/>
              <a:ahLst/>
              <a:cxnLst/>
              <a:rect l="l" t="t" r="r" b="b"/>
              <a:pathLst>
                <a:path w="1542" h="4612" extrusionOk="0">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6" name="Google Shape;716;p39"/>
            <p:cNvSpPr/>
            <p:nvPr/>
          </p:nvSpPr>
          <p:spPr>
            <a:xfrm>
              <a:off x="5643225" y="2649050"/>
              <a:ext cx="173475" cy="334125"/>
            </a:xfrm>
            <a:custGeom>
              <a:avLst/>
              <a:gdLst/>
              <a:ahLst/>
              <a:cxnLst/>
              <a:rect l="l" t="t" r="r" b="b"/>
              <a:pathLst>
                <a:path w="6939" h="13365" extrusionOk="0">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7" name="Google Shape;717;p39"/>
            <p:cNvSpPr/>
            <p:nvPr/>
          </p:nvSpPr>
          <p:spPr>
            <a:xfrm>
              <a:off x="4972475" y="2181450"/>
              <a:ext cx="151225" cy="96450"/>
            </a:xfrm>
            <a:custGeom>
              <a:avLst/>
              <a:gdLst/>
              <a:ahLst/>
              <a:cxnLst/>
              <a:rect l="l" t="t" r="r" b="b"/>
              <a:pathLst>
                <a:path w="6049" h="3858" extrusionOk="0">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8" name="Google Shape;718;p39"/>
            <p:cNvSpPr/>
            <p:nvPr/>
          </p:nvSpPr>
          <p:spPr>
            <a:xfrm>
              <a:off x="4682025" y="2141800"/>
              <a:ext cx="283625" cy="169775"/>
            </a:xfrm>
            <a:custGeom>
              <a:avLst/>
              <a:gdLst/>
              <a:ahLst/>
              <a:cxnLst/>
              <a:rect l="l" t="t" r="r" b="b"/>
              <a:pathLst>
                <a:path w="11345" h="6791" extrusionOk="0">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9" name="Google Shape;719;p39"/>
            <p:cNvSpPr/>
            <p:nvPr/>
          </p:nvSpPr>
          <p:spPr>
            <a:xfrm>
              <a:off x="6216675" y="3299850"/>
              <a:ext cx="48250" cy="25400"/>
            </a:xfrm>
            <a:custGeom>
              <a:avLst/>
              <a:gdLst/>
              <a:ahLst/>
              <a:cxnLst/>
              <a:rect l="l" t="t" r="r" b="b"/>
              <a:pathLst>
                <a:path w="1930" h="1016" extrusionOk="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0" name="Google Shape;720;p39"/>
            <p:cNvSpPr/>
            <p:nvPr/>
          </p:nvSpPr>
          <p:spPr>
            <a:xfrm>
              <a:off x="3864050" y="2263900"/>
              <a:ext cx="75925" cy="160375"/>
            </a:xfrm>
            <a:custGeom>
              <a:avLst/>
              <a:gdLst/>
              <a:ahLst/>
              <a:cxnLst/>
              <a:rect l="l" t="t" r="r" b="b"/>
              <a:pathLst>
                <a:path w="3037" h="6415" extrusionOk="0">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1" name="Google Shape;721;p39"/>
            <p:cNvSpPr/>
            <p:nvPr/>
          </p:nvSpPr>
          <p:spPr>
            <a:xfrm>
              <a:off x="4199275" y="2155475"/>
              <a:ext cx="360100" cy="143550"/>
            </a:xfrm>
            <a:custGeom>
              <a:avLst/>
              <a:gdLst/>
              <a:ahLst/>
              <a:cxnLst/>
              <a:rect l="l" t="t" r="r" b="b"/>
              <a:pathLst>
                <a:path w="14404" h="5742" extrusionOk="0">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2" name="Google Shape;722;p39"/>
            <p:cNvSpPr/>
            <p:nvPr/>
          </p:nvSpPr>
          <p:spPr>
            <a:xfrm>
              <a:off x="6070875" y="2538075"/>
              <a:ext cx="28850" cy="75625"/>
            </a:xfrm>
            <a:custGeom>
              <a:avLst/>
              <a:gdLst/>
              <a:ahLst/>
              <a:cxnLst/>
              <a:rect l="l" t="t" r="r" b="b"/>
              <a:pathLst>
                <a:path w="1154" h="3025" extrusionOk="0">
                  <a:moveTo>
                    <a:pt x="971" y="2283"/>
                  </a:moveTo>
                  <a:lnTo>
                    <a:pt x="1142" y="834"/>
                  </a:lnTo>
                  <a:lnTo>
                    <a:pt x="1154" y="274"/>
                  </a:lnTo>
                  <a:lnTo>
                    <a:pt x="743" y="1"/>
                  </a:lnTo>
                  <a:lnTo>
                    <a:pt x="275" y="685"/>
                  </a:lnTo>
                  <a:lnTo>
                    <a:pt x="1" y="1587"/>
                  </a:lnTo>
                  <a:lnTo>
                    <a:pt x="206" y="2260"/>
                  </a:lnTo>
                  <a:lnTo>
                    <a:pt x="777" y="30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3" name="Google Shape;723;p39"/>
            <p:cNvSpPr/>
            <p:nvPr/>
          </p:nvSpPr>
          <p:spPr>
            <a:xfrm>
              <a:off x="4313700" y="3135225"/>
              <a:ext cx="211725" cy="242825"/>
            </a:xfrm>
            <a:custGeom>
              <a:avLst/>
              <a:gdLst/>
              <a:ahLst/>
              <a:cxnLst/>
              <a:rect l="l" t="t" r="r" b="b"/>
              <a:pathLst>
                <a:path w="8469" h="9713" extrusionOk="0">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4" name="Google Shape;724;p39"/>
            <p:cNvSpPr/>
            <p:nvPr/>
          </p:nvSpPr>
          <p:spPr>
            <a:xfrm>
              <a:off x="4313975" y="3015675"/>
              <a:ext cx="109575" cy="128975"/>
            </a:xfrm>
            <a:custGeom>
              <a:avLst/>
              <a:gdLst/>
              <a:ahLst/>
              <a:cxnLst/>
              <a:rect l="l" t="t" r="r" b="b"/>
              <a:pathLst>
                <a:path w="4383" h="5159" extrusionOk="0">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5" name="Google Shape;725;p39"/>
            <p:cNvSpPr/>
            <p:nvPr/>
          </p:nvSpPr>
          <p:spPr>
            <a:xfrm>
              <a:off x="4109700" y="1931225"/>
              <a:ext cx="313850" cy="175775"/>
            </a:xfrm>
            <a:custGeom>
              <a:avLst/>
              <a:gdLst/>
              <a:ahLst/>
              <a:cxnLst/>
              <a:rect l="l" t="t" r="r" b="b"/>
              <a:pathLst>
                <a:path w="12554" h="7031" extrusionOk="0">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6" name="Google Shape;726;p39"/>
            <p:cNvSpPr/>
            <p:nvPr/>
          </p:nvSpPr>
          <p:spPr>
            <a:xfrm>
              <a:off x="2610425" y="3795125"/>
              <a:ext cx="97300" cy="109875"/>
            </a:xfrm>
            <a:custGeom>
              <a:avLst/>
              <a:gdLst/>
              <a:ahLst/>
              <a:cxnLst/>
              <a:rect l="l" t="t" r="r" b="b"/>
              <a:pathLst>
                <a:path w="3892" h="4395" extrusionOk="0">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7" name="Google Shape;727;p39"/>
            <p:cNvSpPr/>
            <p:nvPr/>
          </p:nvSpPr>
          <p:spPr>
            <a:xfrm>
              <a:off x="586475" y="1543225"/>
              <a:ext cx="1932400" cy="1139800"/>
            </a:xfrm>
            <a:custGeom>
              <a:avLst/>
              <a:gdLst/>
              <a:ahLst/>
              <a:cxnLst/>
              <a:rect l="l" t="t" r="r" b="b"/>
              <a:pathLst>
                <a:path w="77296" h="45592" extrusionOk="0">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accent2"/>
                </a:solidFill>
                <a:latin typeface="Calibri"/>
                <a:ea typeface="Calibri"/>
                <a:cs typeface="Calibri"/>
                <a:sym typeface="Calibri"/>
              </a:endParaRPr>
            </a:p>
          </p:txBody>
        </p:sp>
        <p:sp>
          <p:nvSpPr>
            <p:cNvPr id="728" name="Google Shape;728;p39"/>
            <p:cNvSpPr/>
            <p:nvPr/>
          </p:nvSpPr>
          <p:spPr>
            <a:xfrm>
              <a:off x="4725950" y="2079875"/>
              <a:ext cx="338975" cy="188625"/>
            </a:xfrm>
            <a:custGeom>
              <a:avLst/>
              <a:gdLst/>
              <a:ahLst/>
              <a:cxnLst/>
              <a:rect l="l" t="t" r="r" b="b"/>
              <a:pathLst>
                <a:path w="13559" h="7545" extrusionOk="0">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9" name="Google Shape;729;p39"/>
            <p:cNvSpPr/>
            <p:nvPr/>
          </p:nvSpPr>
          <p:spPr>
            <a:xfrm>
              <a:off x="2257775" y="2836225"/>
              <a:ext cx="269925" cy="259650"/>
            </a:xfrm>
            <a:custGeom>
              <a:avLst/>
              <a:gdLst/>
              <a:ahLst/>
              <a:cxnLst/>
              <a:rect l="l" t="t" r="r" b="b"/>
              <a:pathLst>
                <a:path w="10797" h="10386" extrusionOk="0">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0" name="Google Shape;730;p39"/>
            <p:cNvSpPr/>
            <p:nvPr/>
          </p:nvSpPr>
          <p:spPr>
            <a:xfrm>
              <a:off x="5724250" y="2582300"/>
              <a:ext cx="172625" cy="334400"/>
            </a:xfrm>
            <a:custGeom>
              <a:avLst/>
              <a:gdLst/>
              <a:ahLst/>
              <a:cxnLst/>
              <a:rect l="l" t="t" r="r" b="b"/>
              <a:pathLst>
                <a:path w="6905" h="13376" extrusionOk="0">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1" name="Google Shape;731;p39"/>
            <p:cNvSpPr/>
            <p:nvPr/>
          </p:nvSpPr>
          <p:spPr>
            <a:xfrm>
              <a:off x="7026375" y="3443925"/>
              <a:ext cx="18575" cy="45100"/>
            </a:xfrm>
            <a:custGeom>
              <a:avLst/>
              <a:gdLst/>
              <a:ahLst/>
              <a:cxnLst/>
              <a:rect l="l" t="t" r="r" b="b"/>
              <a:pathLst>
                <a:path w="743" h="1804" extrusionOk="0">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2" name="Google Shape;732;p39"/>
            <p:cNvSpPr/>
            <p:nvPr/>
          </p:nvSpPr>
          <p:spPr>
            <a:xfrm>
              <a:off x="4566475" y="2681025"/>
              <a:ext cx="206300" cy="145525"/>
            </a:xfrm>
            <a:custGeom>
              <a:avLst/>
              <a:gdLst/>
              <a:ahLst/>
              <a:cxnLst/>
              <a:rect l="l" t="t" r="r" b="b"/>
              <a:pathLst>
                <a:path w="8252" h="5821" extrusionOk="0">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3" name="Google Shape;733;p39"/>
            <p:cNvSpPr/>
            <p:nvPr/>
          </p:nvSpPr>
          <p:spPr>
            <a:xfrm>
              <a:off x="4037225" y="3613400"/>
              <a:ext cx="321850" cy="288750"/>
            </a:xfrm>
            <a:custGeom>
              <a:avLst/>
              <a:gdLst/>
              <a:ahLst/>
              <a:cxnLst/>
              <a:rect l="l" t="t" r="r" b="b"/>
              <a:pathLst>
                <a:path w="12874" h="11550" extrusionOk="0">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4" name="Google Shape;734;p39"/>
            <p:cNvSpPr/>
            <p:nvPr/>
          </p:nvSpPr>
          <p:spPr>
            <a:xfrm>
              <a:off x="4155075" y="3299275"/>
              <a:ext cx="233975" cy="220275"/>
            </a:xfrm>
            <a:custGeom>
              <a:avLst/>
              <a:gdLst/>
              <a:ahLst/>
              <a:cxnLst/>
              <a:rect l="l" t="t" r="r" b="b"/>
              <a:pathLst>
                <a:path w="9359" h="8811" extrusionOk="0">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5" name="Google Shape;735;p39"/>
            <p:cNvSpPr/>
            <p:nvPr/>
          </p:nvSpPr>
          <p:spPr>
            <a:xfrm>
              <a:off x="4220675" y="3463900"/>
              <a:ext cx="150950" cy="153800"/>
            </a:xfrm>
            <a:custGeom>
              <a:avLst/>
              <a:gdLst/>
              <a:ahLst/>
              <a:cxnLst/>
              <a:rect l="l" t="t" r="r" b="b"/>
              <a:pathLst>
                <a:path w="6038" h="6152" extrusionOk="0">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6" name="Google Shape;736;p39"/>
            <p:cNvSpPr/>
            <p:nvPr/>
          </p:nvSpPr>
          <p:spPr>
            <a:xfrm>
              <a:off x="4542225" y="2839350"/>
              <a:ext cx="197750" cy="311025"/>
            </a:xfrm>
            <a:custGeom>
              <a:avLst/>
              <a:gdLst/>
              <a:ahLst/>
              <a:cxnLst/>
              <a:rect l="l" t="t" r="r" b="b"/>
              <a:pathLst>
                <a:path w="7910" h="12441" extrusionOk="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7" name="Google Shape;737;p39"/>
            <p:cNvSpPr/>
            <p:nvPr/>
          </p:nvSpPr>
          <p:spPr>
            <a:xfrm>
              <a:off x="2628975" y="2981450"/>
              <a:ext cx="58225" cy="84175"/>
            </a:xfrm>
            <a:custGeom>
              <a:avLst/>
              <a:gdLst/>
              <a:ahLst/>
              <a:cxnLst/>
              <a:rect l="l" t="t" r="r" b="b"/>
              <a:pathLst>
                <a:path w="2329" h="3367" extrusionOk="0">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8" name="Google Shape;738;p39"/>
            <p:cNvSpPr/>
            <p:nvPr/>
          </p:nvSpPr>
          <p:spPr>
            <a:xfrm>
              <a:off x="3640650" y="1956900"/>
              <a:ext cx="255375" cy="215450"/>
            </a:xfrm>
            <a:custGeom>
              <a:avLst/>
              <a:gdLst/>
              <a:ahLst/>
              <a:cxnLst/>
              <a:rect l="l" t="t" r="r" b="b"/>
              <a:pathLst>
                <a:path w="10215" h="8618" extrusionOk="0">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9" name="Google Shape;739;p39"/>
            <p:cNvSpPr/>
            <p:nvPr/>
          </p:nvSpPr>
          <p:spPr>
            <a:xfrm>
              <a:off x="3550500" y="2120100"/>
              <a:ext cx="250800" cy="176350"/>
            </a:xfrm>
            <a:custGeom>
              <a:avLst/>
              <a:gdLst/>
              <a:ahLst/>
              <a:cxnLst/>
              <a:rect l="l" t="t" r="r" b="b"/>
              <a:pathLst>
                <a:path w="10032" h="7054" extrusionOk="0">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0" name="Google Shape;740;p39"/>
            <p:cNvSpPr/>
            <p:nvPr/>
          </p:nvSpPr>
          <p:spPr>
            <a:xfrm>
              <a:off x="2326825" y="2825950"/>
              <a:ext cx="3450" cy="4300"/>
            </a:xfrm>
            <a:custGeom>
              <a:avLst/>
              <a:gdLst/>
              <a:ahLst/>
              <a:cxnLst/>
              <a:rect l="l" t="t" r="r" b="b"/>
              <a:pathLst>
                <a:path w="138" h="172" extrusionOk="0">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1" name="Google Shape;741;p39"/>
            <p:cNvSpPr/>
            <p:nvPr/>
          </p:nvSpPr>
          <p:spPr>
            <a:xfrm>
              <a:off x="2474325" y="2697550"/>
              <a:ext cx="3450" cy="2025"/>
            </a:xfrm>
            <a:custGeom>
              <a:avLst/>
              <a:gdLst/>
              <a:ahLst/>
              <a:cxnLst/>
              <a:rect l="l" t="t" r="r" b="b"/>
              <a:pathLst>
                <a:path w="138" h="81" extrusionOk="0">
                  <a:moveTo>
                    <a:pt x="126" y="47"/>
                  </a:moveTo>
                  <a:lnTo>
                    <a:pt x="138" y="12"/>
                  </a:lnTo>
                  <a:lnTo>
                    <a:pt x="104" y="1"/>
                  </a:lnTo>
                  <a:lnTo>
                    <a:pt x="1" y="69"/>
                  </a:lnTo>
                  <a:lnTo>
                    <a:pt x="1"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2" name="Google Shape;742;p39"/>
            <p:cNvSpPr/>
            <p:nvPr/>
          </p:nvSpPr>
          <p:spPr>
            <a:xfrm>
              <a:off x="3747075" y="2144350"/>
              <a:ext cx="6025" cy="4600"/>
            </a:xfrm>
            <a:custGeom>
              <a:avLst/>
              <a:gdLst/>
              <a:ahLst/>
              <a:cxnLst/>
              <a:rect l="l" t="t" r="r" b="b"/>
              <a:pathLst>
                <a:path w="241" h="184" extrusionOk="0">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3" name="Google Shape;743;p39"/>
            <p:cNvSpPr/>
            <p:nvPr/>
          </p:nvSpPr>
          <p:spPr>
            <a:xfrm>
              <a:off x="2497150" y="2710400"/>
              <a:ext cx="3750" cy="16000"/>
            </a:xfrm>
            <a:custGeom>
              <a:avLst/>
              <a:gdLst/>
              <a:ahLst/>
              <a:cxnLst/>
              <a:rect l="l" t="t" r="r" b="b"/>
              <a:pathLst>
                <a:path w="150" h="640" extrusionOk="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4" name="Google Shape;744;p39"/>
            <p:cNvSpPr/>
            <p:nvPr/>
          </p:nvSpPr>
          <p:spPr>
            <a:xfrm>
              <a:off x="2187025" y="2500700"/>
              <a:ext cx="108150" cy="136700"/>
            </a:xfrm>
            <a:custGeom>
              <a:avLst/>
              <a:gdLst/>
              <a:ahLst/>
              <a:cxnLst/>
              <a:rect l="l" t="t" r="r" b="b"/>
              <a:pathLst>
                <a:path w="4326" h="5468" extrusionOk="0">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5" name="Google Shape;745;p39"/>
            <p:cNvSpPr/>
            <p:nvPr/>
          </p:nvSpPr>
          <p:spPr>
            <a:xfrm>
              <a:off x="2482900" y="2377725"/>
              <a:ext cx="4300" cy="2900"/>
            </a:xfrm>
            <a:custGeom>
              <a:avLst/>
              <a:gdLst/>
              <a:ahLst/>
              <a:cxnLst/>
              <a:rect l="l" t="t" r="r" b="b"/>
              <a:pathLst>
                <a:path w="172" h="116" extrusionOk="0">
                  <a:moveTo>
                    <a:pt x="114" y="81"/>
                  </a:moveTo>
                  <a:lnTo>
                    <a:pt x="171" y="1"/>
                  </a:lnTo>
                  <a:lnTo>
                    <a:pt x="149" y="1"/>
                  </a:lnTo>
                  <a:lnTo>
                    <a:pt x="80" y="69"/>
                  </a:lnTo>
                  <a:lnTo>
                    <a:pt x="0" y="92"/>
                  </a:lnTo>
                  <a:lnTo>
                    <a:pt x="12" y="115"/>
                  </a:lnTo>
                  <a:lnTo>
                    <a:pt x="2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6" name="Google Shape;746;p39"/>
            <p:cNvSpPr/>
            <p:nvPr/>
          </p:nvSpPr>
          <p:spPr>
            <a:xfrm>
              <a:off x="2535100" y="2809975"/>
              <a:ext cx="4300" cy="6025"/>
            </a:xfrm>
            <a:custGeom>
              <a:avLst/>
              <a:gdLst/>
              <a:ahLst/>
              <a:cxnLst/>
              <a:rect l="l" t="t" r="r" b="b"/>
              <a:pathLst>
                <a:path w="172" h="241" extrusionOk="0">
                  <a:moveTo>
                    <a:pt x="115" y="206"/>
                  </a:moveTo>
                  <a:lnTo>
                    <a:pt x="172" y="149"/>
                  </a:lnTo>
                  <a:lnTo>
                    <a:pt x="138" y="114"/>
                  </a:lnTo>
                  <a:lnTo>
                    <a:pt x="46" y="0"/>
                  </a:lnTo>
                  <a:lnTo>
                    <a:pt x="1" y="12"/>
                  </a:lnTo>
                  <a:lnTo>
                    <a:pt x="1" y="149"/>
                  </a:lnTo>
                  <a:lnTo>
                    <a:pt x="23" y="194"/>
                  </a:lnTo>
                  <a:lnTo>
                    <a:pt x="92"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7" name="Google Shape;747;p39"/>
            <p:cNvSpPr/>
            <p:nvPr/>
          </p:nvSpPr>
          <p:spPr>
            <a:xfrm>
              <a:off x="4582175" y="3370025"/>
              <a:ext cx="25700" cy="22850"/>
            </a:xfrm>
            <a:custGeom>
              <a:avLst/>
              <a:gdLst/>
              <a:ahLst/>
              <a:cxnLst/>
              <a:rect l="l" t="t" r="r" b="b"/>
              <a:pathLst>
                <a:path w="1028" h="914" extrusionOk="0">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8" name="Google Shape;748;p39"/>
            <p:cNvSpPr/>
            <p:nvPr/>
          </p:nvSpPr>
          <p:spPr>
            <a:xfrm>
              <a:off x="3219825" y="2722100"/>
              <a:ext cx="52250" cy="53950"/>
            </a:xfrm>
            <a:custGeom>
              <a:avLst/>
              <a:gdLst/>
              <a:ahLst/>
              <a:cxnLst/>
              <a:rect l="l" t="t" r="r" b="b"/>
              <a:pathLst>
                <a:path w="2090" h="2158" extrusionOk="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9" name="Google Shape;749;p39"/>
            <p:cNvSpPr/>
            <p:nvPr/>
          </p:nvSpPr>
          <p:spPr>
            <a:xfrm>
              <a:off x="2116850" y="2663600"/>
              <a:ext cx="33975" cy="11150"/>
            </a:xfrm>
            <a:custGeom>
              <a:avLst/>
              <a:gdLst/>
              <a:ahLst/>
              <a:cxnLst/>
              <a:rect l="l" t="t" r="r" b="b"/>
              <a:pathLst>
                <a:path w="1359" h="446" extrusionOk="0">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0" name="Google Shape;750;p39"/>
            <p:cNvSpPr/>
            <p:nvPr/>
          </p:nvSpPr>
          <p:spPr>
            <a:xfrm>
              <a:off x="2502300" y="2757475"/>
              <a:ext cx="4300" cy="9150"/>
            </a:xfrm>
            <a:custGeom>
              <a:avLst/>
              <a:gdLst/>
              <a:ahLst/>
              <a:cxnLst/>
              <a:rect l="l" t="t" r="r" b="b"/>
              <a:pathLst>
                <a:path w="172" h="366" extrusionOk="0">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1" name="Google Shape;751;p39"/>
            <p:cNvSpPr/>
            <p:nvPr/>
          </p:nvSpPr>
          <p:spPr>
            <a:xfrm>
              <a:off x="2671775" y="4270150"/>
              <a:ext cx="55925" cy="22575"/>
            </a:xfrm>
            <a:custGeom>
              <a:avLst/>
              <a:gdLst/>
              <a:ahLst/>
              <a:cxnLst/>
              <a:rect l="l" t="t" r="r" b="b"/>
              <a:pathLst>
                <a:path w="2237" h="903" extrusionOk="0">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2" name="Google Shape;752;p39"/>
            <p:cNvSpPr/>
            <p:nvPr/>
          </p:nvSpPr>
          <p:spPr>
            <a:xfrm>
              <a:off x="3605000" y="1719250"/>
              <a:ext cx="16275" cy="19425"/>
            </a:xfrm>
            <a:custGeom>
              <a:avLst/>
              <a:gdLst/>
              <a:ahLst/>
              <a:cxnLst/>
              <a:rect l="l" t="t" r="r" b="b"/>
              <a:pathLst>
                <a:path w="651" h="777" extrusionOk="0">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3" name="Google Shape;753;p39"/>
            <p:cNvSpPr/>
            <p:nvPr/>
          </p:nvSpPr>
          <p:spPr>
            <a:xfrm>
              <a:off x="2490875" y="2834500"/>
              <a:ext cx="4025" cy="5175"/>
            </a:xfrm>
            <a:custGeom>
              <a:avLst/>
              <a:gdLst/>
              <a:ahLst/>
              <a:cxnLst/>
              <a:rect l="l" t="t" r="r" b="b"/>
              <a:pathLst>
                <a:path w="161" h="207" extrusionOk="0">
                  <a:moveTo>
                    <a:pt x="58" y="195"/>
                  </a:moveTo>
                  <a:lnTo>
                    <a:pt x="138" y="172"/>
                  </a:lnTo>
                  <a:lnTo>
                    <a:pt x="160" y="12"/>
                  </a:lnTo>
                  <a:lnTo>
                    <a:pt x="115" y="1"/>
                  </a:lnTo>
                  <a:lnTo>
                    <a:pt x="81" y="46"/>
                  </a:lnTo>
                  <a:lnTo>
                    <a:pt x="35" y="115"/>
                  </a:lnTo>
                  <a:lnTo>
                    <a:pt x="35" y="172"/>
                  </a:lnTo>
                  <a:lnTo>
                    <a:pt x="1"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4" name="Google Shape;754;p39"/>
            <p:cNvSpPr/>
            <p:nvPr/>
          </p:nvSpPr>
          <p:spPr>
            <a:xfrm>
              <a:off x="5953900" y="2600000"/>
              <a:ext cx="8875" cy="8850"/>
            </a:xfrm>
            <a:custGeom>
              <a:avLst/>
              <a:gdLst/>
              <a:ahLst/>
              <a:cxnLst/>
              <a:rect l="l" t="t" r="r" b="b"/>
              <a:pathLst>
                <a:path w="355" h="354" extrusionOk="0">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5" name="Google Shape;755;p39"/>
            <p:cNvSpPr/>
            <p:nvPr/>
          </p:nvSpPr>
          <p:spPr>
            <a:xfrm>
              <a:off x="2478900" y="2717250"/>
              <a:ext cx="5725" cy="7150"/>
            </a:xfrm>
            <a:custGeom>
              <a:avLst/>
              <a:gdLst/>
              <a:ahLst/>
              <a:cxnLst/>
              <a:rect l="l" t="t" r="r" b="b"/>
              <a:pathLst>
                <a:path w="229" h="286" extrusionOk="0">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6" name="Google Shape;756;p39"/>
            <p:cNvSpPr/>
            <p:nvPr/>
          </p:nvSpPr>
          <p:spPr>
            <a:xfrm>
              <a:off x="2507725" y="2792275"/>
              <a:ext cx="4000" cy="8600"/>
            </a:xfrm>
            <a:custGeom>
              <a:avLst/>
              <a:gdLst/>
              <a:ahLst/>
              <a:cxnLst/>
              <a:rect l="l" t="t" r="r" b="b"/>
              <a:pathLst>
                <a:path w="160" h="344" extrusionOk="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7" name="Google Shape;757;p39"/>
            <p:cNvSpPr/>
            <p:nvPr/>
          </p:nvSpPr>
          <p:spPr>
            <a:xfrm>
              <a:off x="3889450" y="2042500"/>
              <a:ext cx="2300" cy="4875"/>
            </a:xfrm>
            <a:custGeom>
              <a:avLst/>
              <a:gdLst/>
              <a:ahLst/>
              <a:cxnLst/>
              <a:rect l="l" t="t" r="r" b="b"/>
              <a:pathLst>
                <a:path w="92" h="195" extrusionOk="0">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8" name="Google Shape;758;p39"/>
            <p:cNvSpPr/>
            <p:nvPr/>
          </p:nvSpPr>
          <p:spPr>
            <a:xfrm>
              <a:off x="5191300" y="3015675"/>
              <a:ext cx="2300" cy="23125"/>
            </a:xfrm>
            <a:custGeom>
              <a:avLst/>
              <a:gdLst/>
              <a:ahLst/>
              <a:cxnLst/>
              <a:rect l="l" t="t" r="r" b="b"/>
              <a:pathLst>
                <a:path w="92" h="925" extrusionOk="0">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9" name="Google Shape;759;p39"/>
            <p:cNvSpPr/>
            <p:nvPr/>
          </p:nvSpPr>
          <p:spPr>
            <a:xfrm>
              <a:off x="3988150" y="2293000"/>
              <a:ext cx="7450" cy="6300"/>
            </a:xfrm>
            <a:custGeom>
              <a:avLst/>
              <a:gdLst/>
              <a:ahLst/>
              <a:cxnLst/>
              <a:rect l="l" t="t" r="r" b="b"/>
              <a:pathLst>
                <a:path w="298" h="252" extrusionOk="0">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0" name="Google Shape;760;p39"/>
            <p:cNvSpPr/>
            <p:nvPr/>
          </p:nvSpPr>
          <p:spPr>
            <a:xfrm>
              <a:off x="2489750" y="2730650"/>
              <a:ext cx="1450" cy="2875"/>
            </a:xfrm>
            <a:custGeom>
              <a:avLst/>
              <a:gdLst/>
              <a:ahLst/>
              <a:cxnLst/>
              <a:rect l="l" t="t" r="r" b="b"/>
              <a:pathLst>
                <a:path w="58" h="115" extrusionOk="0">
                  <a:moveTo>
                    <a:pt x="57" y="69"/>
                  </a:moveTo>
                  <a:lnTo>
                    <a:pt x="46" y="1"/>
                  </a:lnTo>
                  <a:lnTo>
                    <a:pt x="34" y="1"/>
                  </a:lnTo>
                  <a:lnTo>
                    <a:pt x="0" y="58"/>
                  </a:lnTo>
                  <a:lnTo>
                    <a:pt x="0" y="104"/>
                  </a:lnTo>
                  <a:lnTo>
                    <a:pt x="46"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1" name="Google Shape;761;p39"/>
            <p:cNvSpPr/>
            <p:nvPr/>
          </p:nvSpPr>
          <p:spPr>
            <a:xfrm>
              <a:off x="4848925" y="3565450"/>
              <a:ext cx="9725" cy="12300"/>
            </a:xfrm>
            <a:custGeom>
              <a:avLst/>
              <a:gdLst/>
              <a:ahLst/>
              <a:cxnLst/>
              <a:rect l="l" t="t" r="r" b="b"/>
              <a:pathLst>
                <a:path w="389" h="492" extrusionOk="0">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2" name="Google Shape;762;p39"/>
            <p:cNvSpPr/>
            <p:nvPr/>
          </p:nvSpPr>
          <p:spPr>
            <a:xfrm>
              <a:off x="6873450" y="3546050"/>
              <a:ext cx="149525" cy="80200"/>
            </a:xfrm>
            <a:custGeom>
              <a:avLst/>
              <a:gdLst/>
              <a:ahLst/>
              <a:cxnLst/>
              <a:rect l="l" t="t" r="r" b="b"/>
              <a:pathLst>
                <a:path w="5981" h="3208" extrusionOk="0">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3" name="Google Shape;763;p39"/>
            <p:cNvSpPr/>
            <p:nvPr/>
          </p:nvSpPr>
          <p:spPr>
            <a:xfrm>
              <a:off x="7066600" y="3123225"/>
              <a:ext cx="1175" cy="1450"/>
            </a:xfrm>
            <a:custGeom>
              <a:avLst/>
              <a:gdLst/>
              <a:ahLst/>
              <a:cxnLst/>
              <a:rect l="l" t="t" r="r" b="b"/>
              <a:pathLst>
                <a:path w="47" h="58" extrusionOk="0">
                  <a:moveTo>
                    <a:pt x="46" y="35"/>
                  </a:moveTo>
                  <a:lnTo>
                    <a:pt x="46" y="1"/>
                  </a:lnTo>
                  <a:lnTo>
                    <a:pt x="23" y="1"/>
                  </a:lnTo>
                  <a:lnTo>
                    <a:pt x="12" y="1"/>
                  </a:lnTo>
                  <a:lnTo>
                    <a:pt x="1" y="35"/>
                  </a:lnTo>
                  <a:lnTo>
                    <a:pt x="12" y="47"/>
                  </a:lnTo>
                  <a:lnTo>
                    <a:pt x="23"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4" name="Google Shape;764;p39"/>
            <p:cNvSpPr/>
            <p:nvPr/>
          </p:nvSpPr>
          <p:spPr>
            <a:xfrm>
              <a:off x="1214425" y="3663900"/>
              <a:ext cx="1750" cy="2300"/>
            </a:xfrm>
            <a:custGeom>
              <a:avLst/>
              <a:gdLst/>
              <a:ahLst/>
              <a:cxnLst/>
              <a:rect l="l" t="t" r="r" b="b"/>
              <a:pathLst>
                <a:path w="70" h="92" extrusionOk="0">
                  <a:moveTo>
                    <a:pt x="69" y="80"/>
                  </a:moveTo>
                  <a:lnTo>
                    <a:pt x="69" y="46"/>
                  </a:lnTo>
                  <a:lnTo>
                    <a:pt x="46" y="11"/>
                  </a:lnTo>
                  <a:lnTo>
                    <a:pt x="23" y="0"/>
                  </a:lnTo>
                  <a:lnTo>
                    <a:pt x="1" y="11"/>
                  </a:lnTo>
                  <a:lnTo>
                    <a:pt x="23" y="46"/>
                  </a:lnTo>
                  <a:lnTo>
                    <a:pt x="46" y="80"/>
                  </a:lnTo>
                  <a:lnTo>
                    <a:pt x="69"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5" name="Google Shape;765;p39"/>
            <p:cNvSpPr/>
            <p:nvPr/>
          </p:nvSpPr>
          <p:spPr>
            <a:xfrm>
              <a:off x="2379600" y="2691850"/>
              <a:ext cx="52250" cy="13150"/>
            </a:xfrm>
            <a:custGeom>
              <a:avLst/>
              <a:gdLst/>
              <a:ahLst/>
              <a:cxnLst/>
              <a:rect l="l" t="t" r="r" b="b"/>
              <a:pathLst>
                <a:path w="2090" h="526" extrusionOk="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6" name="Google Shape;766;p39"/>
            <p:cNvSpPr/>
            <p:nvPr/>
          </p:nvSpPr>
          <p:spPr>
            <a:xfrm>
              <a:off x="721700" y="3311250"/>
              <a:ext cx="309875" cy="274775"/>
            </a:xfrm>
            <a:custGeom>
              <a:avLst/>
              <a:gdLst/>
              <a:ahLst/>
              <a:cxnLst/>
              <a:rect l="l" t="t" r="r" b="b"/>
              <a:pathLst>
                <a:path w="12395" h="10991" extrusionOk="0">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7" name="Google Shape;767;p39"/>
            <p:cNvSpPr/>
            <p:nvPr/>
          </p:nvSpPr>
          <p:spPr>
            <a:xfrm>
              <a:off x="5798700" y="3079300"/>
              <a:ext cx="6875" cy="4025"/>
            </a:xfrm>
            <a:custGeom>
              <a:avLst/>
              <a:gdLst/>
              <a:ahLst/>
              <a:cxnLst/>
              <a:rect l="l" t="t" r="r" b="b"/>
              <a:pathLst>
                <a:path w="275" h="161" extrusionOk="0">
                  <a:moveTo>
                    <a:pt x="263" y="103"/>
                  </a:moveTo>
                  <a:lnTo>
                    <a:pt x="275" y="80"/>
                  </a:lnTo>
                  <a:lnTo>
                    <a:pt x="240" y="46"/>
                  </a:lnTo>
                  <a:lnTo>
                    <a:pt x="206" y="35"/>
                  </a:lnTo>
                  <a:lnTo>
                    <a:pt x="126" y="0"/>
                  </a:lnTo>
                  <a:lnTo>
                    <a:pt x="46" y="23"/>
                  </a:lnTo>
                  <a:lnTo>
                    <a:pt x="1" y="103"/>
                  </a:lnTo>
                  <a:lnTo>
                    <a:pt x="126" y="1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8" name="Google Shape;768;p39"/>
            <p:cNvSpPr/>
            <p:nvPr/>
          </p:nvSpPr>
          <p:spPr>
            <a:xfrm>
              <a:off x="6833800" y="3262175"/>
              <a:ext cx="212850" cy="118425"/>
            </a:xfrm>
            <a:custGeom>
              <a:avLst/>
              <a:gdLst/>
              <a:ahLst/>
              <a:cxnLst/>
              <a:rect l="l" t="t" r="r" b="b"/>
              <a:pathLst>
                <a:path w="8514" h="4737" extrusionOk="0">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9" name="Google Shape;769;p39"/>
            <p:cNvSpPr/>
            <p:nvPr/>
          </p:nvSpPr>
          <p:spPr>
            <a:xfrm>
              <a:off x="3851225" y="3073600"/>
              <a:ext cx="19700" cy="37675"/>
            </a:xfrm>
            <a:custGeom>
              <a:avLst/>
              <a:gdLst/>
              <a:ahLst/>
              <a:cxnLst/>
              <a:rect l="l" t="t" r="r" b="b"/>
              <a:pathLst>
                <a:path w="788" h="1507" extrusionOk="0">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0" name="Google Shape;770;p39"/>
            <p:cNvSpPr/>
            <p:nvPr/>
          </p:nvSpPr>
          <p:spPr>
            <a:xfrm>
              <a:off x="2474625" y="2702125"/>
              <a:ext cx="2025" cy="1175"/>
            </a:xfrm>
            <a:custGeom>
              <a:avLst/>
              <a:gdLst/>
              <a:ahLst/>
              <a:cxnLst/>
              <a:rect l="l" t="t" r="r" b="b"/>
              <a:pathLst>
                <a:path w="81" h="47" extrusionOk="0">
                  <a:moveTo>
                    <a:pt x="0" y="1"/>
                  </a:moveTo>
                  <a:lnTo>
                    <a:pt x="0" y="1"/>
                  </a:lnTo>
                  <a:lnTo>
                    <a:pt x="23" y="35"/>
                  </a:lnTo>
                  <a:lnTo>
                    <a:pt x="69" y="46"/>
                  </a:lnTo>
                  <a:lnTo>
                    <a:pt x="80" y="35"/>
                  </a:lnTo>
                  <a:lnTo>
                    <a:pt x="8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1" name="Google Shape;771;p39"/>
            <p:cNvSpPr/>
            <p:nvPr/>
          </p:nvSpPr>
          <p:spPr>
            <a:xfrm>
              <a:off x="4830100" y="3215675"/>
              <a:ext cx="3150" cy="5150"/>
            </a:xfrm>
            <a:custGeom>
              <a:avLst/>
              <a:gdLst/>
              <a:ahLst/>
              <a:cxnLst/>
              <a:rect l="l" t="t" r="r" b="b"/>
              <a:pathLst>
                <a:path w="126" h="206" extrusionOk="0">
                  <a:moveTo>
                    <a:pt x="126" y="115"/>
                  </a:moveTo>
                  <a:lnTo>
                    <a:pt x="57" y="0"/>
                  </a:lnTo>
                  <a:lnTo>
                    <a:pt x="0" y="46"/>
                  </a:lnTo>
                  <a:lnTo>
                    <a:pt x="35" y="80"/>
                  </a:lnTo>
                  <a:lnTo>
                    <a:pt x="69" y="115"/>
                  </a:lnTo>
                  <a:lnTo>
                    <a:pt x="80" y="172"/>
                  </a:lnTo>
                  <a:lnTo>
                    <a:pt x="126"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2" name="Google Shape;772;p39"/>
            <p:cNvSpPr/>
            <p:nvPr/>
          </p:nvSpPr>
          <p:spPr>
            <a:xfrm>
              <a:off x="2301725" y="2613975"/>
              <a:ext cx="13725" cy="4875"/>
            </a:xfrm>
            <a:custGeom>
              <a:avLst/>
              <a:gdLst/>
              <a:ahLst/>
              <a:cxnLst/>
              <a:rect l="l" t="t" r="r" b="b"/>
              <a:pathLst>
                <a:path w="549" h="195" extrusionOk="0">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3" name="Google Shape;773;p39"/>
            <p:cNvSpPr/>
            <p:nvPr/>
          </p:nvSpPr>
          <p:spPr>
            <a:xfrm>
              <a:off x="275475" y="3533500"/>
              <a:ext cx="13725" cy="65375"/>
            </a:xfrm>
            <a:custGeom>
              <a:avLst/>
              <a:gdLst/>
              <a:ahLst/>
              <a:cxnLst/>
              <a:rect l="l" t="t" r="r" b="b"/>
              <a:pathLst>
                <a:path w="549" h="2615" extrusionOk="0">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4" name="Google Shape;774;p39"/>
            <p:cNvSpPr/>
            <p:nvPr/>
          </p:nvSpPr>
          <p:spPr>
            <a:xfrm>
              <a:off x="2486325" y="2855050"/>
              <a:ext cx="28825" cy="28550"/>
            </a:xfrm>
            <a:custGeom>
              <a:avLst/>
              <a:gdLst/>
              <a:ahLst/>
              <a:cxnLst/>
              <a:rect l="l" t="t" r="r" b="b"/>
              <a:pathLst>
                <a:path w="1153" h="1142" extrusionOk="0">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5" name="Google Shape;775;p39"/>
            <p:cNvSpPr/>
            <p:nvPr/>
          </p:nvSpPr>
          <p:spPr>
            <a:xfrm>
              <a:off x="2500575" y="2809125"/>
              <a:ext cx="5450" cy="15125"/>
            </a:xfrm>
            <a:custGeom>
              <a:avLst/>
              <a:gdLst/>
              <a:ahLst/>
              <a:cxnLst/>
              <a:rect l="l" t="t" r="r" b="b"/>
              <a:pathLst>
                <a:path w="218" h="605" extrusionOk="0">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6" name="Google Shape;776;p39"/>
            <p:cNvSpPr/>
            <p:nvPr/>
          </p:nvSpPr>
          <p:spPr>
            <a:xfrm>
              <a:off x="2444375" y="2686725"/>
              <a:ext cx="8875" cy="8000"/>
            </a:xfrm>
            <a:custGeom>
              <a:avLst/>
              <a:gdLst/>
              <a:ahLst/>
              <a:cxnLst/>
              <a:rect l="l" t="t" r="r" b="b"/>
              <a:pathLst>
                <a:path w="355" h="320" extrusionOk="0">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7" name="Google Shape;777;p39"/>
            <p:cNvSpPr/>
            <p:nvPr/>
          </p:nvSpPr>
          <p:spPr>
            <a:xfrm>
              <a:off x="2437825" y="2695000"/>
              <a:ext cx="7425" cy="15425"/>
            </a:xfrm>
            <a:custGeom>
              <a:avLst/>
              <a:gdLst/>
              <a:ahLst/>
              <a:cxnLst/>
              <a:rect l="l" t="t" r="r" b="b"/>
              <a:pathLst>
                <a:path w="297" h="617" extrusionOk="0">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8" name="Google Shape;778;p39"/>
            <p:cNvSpPr/>
            <p:nvPr/>
          </p:nvSpPr>
          <p:spPr>
            <a:xfrm>
              <a:off x="4331675" y="2302700"/>
              <a:ext cx="40825" cy="24850"/>
            </a:xfrm>
            <a:custGeom>
              <a:avLst/>
              <a:gdLst/>
              <a:ahLst/>
              <a:cxnLst/>
              <a:rect l="l" t="t" r="r" b="b"/>
              <a:pathLst>
                <a:path w="1633" h="994" extrusionOk="0">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9" name="Google Shape;779;p39"/>
            <p:cNvSpPr/>
            <p:nvPr/>
          </p:nvSpPr>
          <p:spPr>
            <a:xfrm>
              <a:off x="4806425" y="3585425"/>
              <a:ext cx="12000" cy="11450"/>
            </a:xfrm>
            <a:custGeom>
              <a:avLst/>
              <a:gdLst/>
              <a:ahLst/>
              <a:cxnLst/>
              <a:rect l="l" t="t" r="r" b="b"/>
              <a:pathLst>
                <a:path w="480" h="458" extrusionOk="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0" name="Google Shape;780;p39"/>
            <p:cNvSpPr/>
            <p:nvPr/>
          </p:nvSpPr>
          <p:spPr>
            <a:xfrm>
              <a:off x="4617550" y="3399400"/>
              <a:ext cx="3725" cy="7450"/>
            </a:xfrm>
            <a:custGeom>
              <a:avLst/>
              <a:gdLst/>
              <a:ahLst/>
              <a:cxnLst/>
              <a:rect l="l" t="t" r="r" b="b"/>
              <a:pathLst>
                <a:path w="149" h="298" extrusionOk="0">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1" name="Google Shape;781;p39"/>
            <p:cNvSpPr/>
            <p:nvPr/>
          </p:nvSpPr>
          <p:spPr>
            <a:xfrm>
              <a:off x="2506275" y="2774600"/>
              <a:ext cx="7175" cy="10300"/>
            </a:xfrm>
            <a:custGeom>
              <a:avLst/>
              <a:gdLst/>
              <a:ahLst/>
              <a:cxnLst/>
              <a:rect l="l" t="t" r="r" b="b"/>
              <a:pathLst>
                <a:path w="287" h="412" extrusionOk="0">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2" name="Google Shape;782;p39"/>
            <p:cNvSpPr/>
            <p:nvPr/>
          </p:nvSpPr>
          <p:spPr>
            <a:xfrm>
              <a:off x="2497450" y="2737500"/>
              <a:ext cx="12000" cy="14300"/>
            </a:xfrm>
            <a:custGeom>
              <a:avLst/>
              <a:gdLst/>
              <a:ahLst/>
              <a:cxnLst/>
              <a:rect l="l" t="t" r="r" b="b"/>
              <a:pathLst>
                <a:path w="480" h="572" extrusionOk="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3" name="Google Shape;783;p39"/>
            <p:cNvSpPr/>
            <p:nvPr/>
          </p:nvSpPr>
          <p:spPr>
            <a:xfrm>
              <a:off x="2360200" y="2833075"/>
              <a:ext cx="3175" cy="6025"/>
            </a:xfrm>
            <a:custGeom>
              <a:avLst/>
              <a:gdLst/>
              <a:ahLst/>
              <a:cxnLst/>
              <a:rect l="l" t="t" r="r" b="b"/>
              <a:pathLst>
                <a:path w="127" h="241" extrusionOk="0">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4" name="Google Shape;784;p39"/>
            <p:cNvSpPr/>
            <p:nvPr/>
          </p:nvSpPr>
          <p:spPr>
            <a:xfrm>
              <a:off x="3369625" y="2448500"/>
              <a:ext cx="92750" cy="36525"/>
            </a:xfrm>
            <a:custGeom>
              <a:avLst/>
              <a:gdLst/>
              <a:ahLst/>
              <a:cxnLst/>
              <a:rect l="l" t="t" r="r" b="b"/>
              <a:pathLst>
                <a:path w="3710" h="1461" extrusionOk="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grpSp>
      <p:sp>
        <p:nvSpPr>
          <p:cNvPr id="785" name="Google Shape;785;p39"/>
          <p:cNvSpPr txBox="1">
            <a:spLocks noGrp="1"/>
          </p:cNvSpPr>
          <p:nvPr>
            <p:ph type="body" idx="3"/>
          </p:nvPr>
        </p:nvSpPr>
        <p:spPr>
          <a:xfrm>
            <a:off x="8454700" y="2851775"/>
            <a:ext cx="3231000" cy="155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use maps to show your offices or markets. Or as charts, highlighting the countries and adding your data.</a:t>
            </a:r>
            <a:endParaRPr/>
          </a:p>
          <a:p>
            <a:pPr marL="0" lvl="0" indent="0" algn="l" rtl="0">
              <a:spcBef>
                <a:spcPts val="0"/>
              </a:spcBef>
              <a:spcAft>
                <a:spcPts val="0"/>
              </a:spcAft>
              <a:buNone/>
            </a:pPr>
            <a:endParaRPr/>
          </a:p>
        </p:txBody>
      </p:sp>
      <p:sp>
        <p:nvSpPr>
          <p:cNvPr id="786" name="Google Shape;786;p39"/>
          <p:cNvSpPr txBox="1">
            <a:spLocks noGrp="1"/>
          </p:cNvSpPr>
          <p:nvPr>
            <p:ph type="body" idx="4"/>
          </p:nvPr>
        </p:nvSpPr>
        <p:spPr>
          <a:xfrm>
            <a:off x="8454700" y="5040100"/>
            <a:ext cx="3231000" cy="872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double click on the desired country and change fill color.</a:t>
            </a:r>
            <a:endParaRPr/>
          </a:p>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44"/>
          <p:cNvSpPr/>
          <p:nvPr/>
        </p:nvSpPr>
        <p:spPr>
          <a:xfrm>
            <a:off x="820850" y="1462175"/>
            <a:ext cx="9234900" cy="3735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7" name="Google Shape;867;p44"/>
          <p:cNvSpPr/>
          <p:nvPr/>
        </p:nvSpPr>
        <p:spPr>
          <a:xfrm>
            <a:off x="820850" y="1462175"/>
            <a:ext cx="9234900" cy="37350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68" name="Google Shape;868;p44"/>
          <p:cNvSpPr txBox="1">
            <a:spLocks noGrp="1"/>
          </p:cNvSpPr>
          <p:nvPr>
            <p:ph type="title"/>
          </p:nvPr>
        </p:nvSpPr>
        <p:spPr>
          <a:xfrm>
            <a:off x="1123750" y="1964975"/>
            <a:ext cx="8608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100"/>
              <a:t>CREDITS.</a:t>
            </a:r>
            <a:endParaRPr sz="5100"/>
          </a:p>
        </p:txBody>
      </p:sp>
      <p:sp>
        <p:nvSpPr>
          <p:cNvPr id="869" name="Google Shape;869;p44"/>
          <p:cNvSpPr txBox="1">
            <a:spLocks noGrp="1"/>
          </p:cNvSpPr>
          <p:nvPr>
            <p:ph type="body" idx="1"/>
          </p:nvPr>
        </p:nvSpPr>
        <p:spPr>
          <a:xfrm>
            <a:off x="1123894" y="2965625"/>
            <a:ext cx="8608200" cy="2066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400" dirty="0"/>
              <a:t>Presentation Template: </a:t>
            </a:r>
            <a:r>
              <a:rPr lang="en" sz="2400" u="sng" dirty="0">
                <a:solidFill>
                  <a:schemeClr val="hlink"/>
                </a:solidFill>
                <a:hlinkClick r:id="rId3"/>
              </a:rPr>
              <a:t>SlidesMania</a:t>
            </a:r>
            <a:endParaRPr sz="2400" dirty="0"/>
          </a:p>
          <a:p>
            <a:pPr marL="0" lvl="0" indent="0" algn="l" rtl="0">
              <a:spcBef>
                <a:spcPts val="2100"/>
              </a:spcBef>
              <a:spcAft>
                <a:spcPts val="0"/>
              </a:spcAft>
              <a:buNone/>
            </a:pPr>
            <a:r>
              <a:rPr lang="en" sz="2400" dirty="0"/>
              <a:t>Sample Images: </a:t>
            </a:r>
            <a:r>
              <a:rPr lang="en" sz="2400" u="sng" dirty="0">
                <a:solidFill>
                  <a:schemeClr val="hlink"/>
                </a:solidFill>
                <a:hlinkClick r:id="rId4"/>
              </a:rPr>
              <a:t>Unsplash</a:t>
            </a:r>
            <a:endParaRPr sz="2400" dirty="0"/>
          </a:p>
          <a:p>
            <a:pPr marL="0" lvl="0" indent="0" algn="l" rtl="0">
              <a:spcBef>
                <a:spcPts val="2100"/>
              </a:spcBef>
              <a:spcAft>
                <a:spcPts val="2100"/>
              </a:spcAft>
              <a:buNone/>
            </a:pPr>
            <a:r>
              <a:rPr lang="en" dirty="0"/>
              <a:t>Fonts used in this presentation: Roboto Mono and </a:t>
            </a:r>
            <a:r>
              <a:rPr lang="en" b="1" dirty="0">
                <a:latin typeface="Roboto"/>
                <a:ea typeface="Roboto"/>
                <a:cs typeface="Roboto"/>
                <a:sym typeface="Roboto"/>
              </a:rPr>
              <a:t>Roboto Bold</a:t>
            </a:r>
            <a:endParaRPr dirty="0"/>
          </a:p>
        </p:txBody>
      </p:sp>
      <p:grpSp>
        <p:nvGrpSpPr>
          <p:cNvPr id="870" name="Google Shape;870;p44"/>
          <p:cNvGrpSpPr/>
          <p:nvPr/>
        </p:nvGrpSpPr>
        <p:grpSpPr>
          <a:xfrm>
            <a:off x="963121" y="1592209"/>
            <a:ext cx="635280" cy="147600"/>
            <a:chOff x="2147366" y="4139382"/>
            <a:chExt cx="635280" cy="147600"/>
          </a:xfrm>
        </p:grpSpPr>
        <p:sp>
          <p:nvSpPr>
            <p:cNvPr id="871" name="Google Shape;871;p4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2" name="Google Shape;872;p4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3" name="Google Shape;873;p4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45"/>
          <p:cNvSpPr txBox="1">
            <a:spLocks noGrp="1"/>
          </p:cNvSpPr>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EDITABLE </a:t>
            </a:r>
            <a:r>
              <a:rPr lang="en" sz="7000">
                <a:solidFill>
                  <a:schemeClr val="accent1"/>
                </a:solidFill>
              </a:rPr>
              <a:t>ICONS</a:t>
            </a:r>
            <a:endParaRPr sz="7000">
              <a:solidFill>
                <a:schemeClr val="accent1"/>
              </a:solidFill>
            </a:endParaRPr>
          </a:p>
        </p:txBody>
      </p:sp>
      <p:grpSp>
        <p:nvGrpSpPr>
          <p:cNvPr id="879" name="Google Shape;879;p45"/>
          <p:cNvGrpSpPr/>
          <p:nvPr/>
        </p:nvGrpSpPr>
        <p:grpSpPr>
          <a:xfrm>
            <a:off x="3570764" y="1773752"/>
            <a:ext cx="405160" cy="253589"/>
            <a:chOff x="4797800" y="1994125"/>
            <a:chExt cx="306475" cy="186025"/>
          </a:xfrm>
        </p:grpSpPr>
        <p:sp>
          <p:nvSpPr>
            <p:cNvPr id="880" name="Google Shape;880;p45"/>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1" name="Google Shape;881;p45"/>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82" name="Google Shape;882;p45"/>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3" name="Google Shape;883;p45"/>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4" name="Google Shape;884;p45"/>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5" name="Google Shape;885;p45"/>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6" name="Google Shape;886;p45"/>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87" name="Google Shape;887;p45"/>
          <p:cNvGrpSpPr/>
          <p:nvPr/>
        </p:nvGrpSpPr>
        <p:grpSpPr>
          <a:xfrm>
            <a:off x="6164058" y="1777777"/>
            <a:ext cx="352082" cy="254203"/>
            <a:chOff x="4250025" y="2848800"/>
            <a:chExt cx="266325" cy="186475"/>
          </a:xfrm>
        </p:grpSpPr>
        <p:sp>
          <p:nvSpPr>
            <p:cNvPr id="888" name="Google Shape;888;p45"/>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9" name="Google Shape;889;p45"/>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890" name="Google Shape;890;p45"/>
          <p:cNvGrpSpPr/>
          <p:nvPr/>
        </p:nvGrpSpPr>
        <p:grpSpPr>
          <a:xfrm>
            <a:off x="6761406" y="1741891"/>
            <a:ext cx="343224" cy="326555"/>
            <a:chOff x="4707700" y="2822475"/>
            <a:chExt cx="259625" cy="239550"/>
          </a:xfrm>
        </p:grpSpPr>
        <p:sp>
          <p:nvSpPr>
            <p:cNvPr id="891" name="Google Shape;891;p45"/>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2" name="Google Shape;892;p45"/>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3" name="Google Shape;893;p45"/>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4" name="Google Shape;894;p45"/>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5" name="Google Shape;895;p45"/>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96" name="Google Shape;896;p45"/>
          <p:cNvGrpSpPr/>
          <p:nvPr/>
        </p:nvGrpSpPr>
        <p:grpSpPr>
          <a:xfrm>
            <a:off x="8396572" y="1705391"/>
            <a:ext cx="351487" cy="398940"/>
            <a:chOff x="6425500" y="2795700"/>
            <a:chExt cx="265875" cy="292650"/>
          </a:xfrm>
        </p:grpSpPr>
        <p:sp>
          <p:nvSpPr>
            <p:cNvPr id="897" name="Google Shape;897;p45"/>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8" name="Google Shape;898;p45"/>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9" name="Google Shape;899;p45"/>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0" name="Google Shape;900;p45"/>
          <p:cNvGrpSpPr/>
          <p:nvPr/>
        </p:nvGrpSpPr>
        <p:grpSpPr>
          <a:xfrm>
            <a:off x="9474618" y="1760035"/>
            <a:ext cx="350297" cy="290464"/>
            <a:chOff x="5549875" y="2418425"/>
            <a:chExt cx="264975" cy="213075"/>
          </a:xfrm>
        </p:grpSpPr>
        <p:sp>
          <p:nvSpPr>
            <p:cNvPr id="901" name="Google Shape;901;p45"/>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2" name="Google Shape;902;p45"/>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03" name="Google Shape;903;p45"/>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4" name="Google Shape;904;p45"/>
          <p:cNvGrpSpPr/>
          <p:nvPr/>
        </p:nvGrpSpPr>
        <p:grpSpPr>
          <a:xfrm>
            <a:off x="3570694" y="2404542"/>
            <a:ext cx="299598" cy="308322"/>
            <a:chOff x="3739275" y="2525850"/>
            <a:chExt cx="226625" cy="226175"/>
          </a:xfrm>
        </p:grpSpPr>
        <p:sp>
          <p:nvSpPr>
            <p:cNvPr id="905" name="Google Shape;905;p45"/>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6" name="Google Shape;906;p45"/>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7" name="Google Shape;907;p45"/>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8" name="Google Shape;908;p45"/>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09" name="Google Shape;909;p45"/>
          <p:cNvGrpSpPr/>
          <p:nvPr/>
        </p:nvGrpSpPr>
        <p:grpSpPr>
          <a:xfrm>
            <a:off x="3043876" y="2377772"/>
            <a:ext cx="272464" cy="361861"/>
            <a:chOff x="4518575" y="2506200"/>
            <a:chExt cx="206100" cy="265450"/>
          </a:xfrm>
        </p:grpSpPr>
        <p:sp>
          <p:nvSpPr>
            <p:cNvPr id="910" name="Google Shape;910;p45"/>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1" name="Google Shape;911;p45"/>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2" name="Google Shape;912;p45"/>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3" name="Google Shape;913;p45"/>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4" name="Google Shape;914;p45"/>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5" name="Google Shape;915;p45"/>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6" name="Google Shape;916;p45"/>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7" name="Google Shape;917;p45"/>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8" name="Google Shape;918;p45"/>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4125077" y="2404742"/>
            <a:ext cx="299631" cy="308322"/>
            <a:chOff x="4164375" y="1677425"/>
            <a:chExt cx="226650" cy="226175"/>
          </a:xfrm>
        </p:grpSpPr>
        <p:sp>
          <p:nvSpPr>
            <p:cNvPr id="920" name="Google Shape;920;p45"/>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1" name="Google Shape;921;p45"/>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2" name="Google Shape;922;p45"/>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3" name="Google Shape;923;p45"/>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4" name="Google Shape;924;p45"/>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5" name="Google Shape;925;p45"/>
          <p:cNvGrpSpPr/>
          <p:nvPr/>
        </p:nvGrpSpPr>
        <p:grpSpPr>
          <a:xfrm>
            <a:off x="5179042" y="2395931"/>
            <a:ext cx="299003" cy="308322"/>
            <a:chOff x="5226025" y="1677425"/>
            <a:chExt cx="226175" cy="226175"/>
          </a:xfrm>
        </p:grpSpPr>
        <p:sp>
          <p:nvSpPr>
            <p:cNvPr id="926" name="Google Shape;926;p45"/>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7" name="Google Shape;927;p45"/>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8" name="Google Shape;928;p45"/>
          <p:cNvGrpSpPr/>
          <p:nvPr/>
        </p:nvGrpSpPr>
        <p:grpSpPr>
          <a:xfrm>
            <a:off x="4652426" y="2396024"/>
            <a:ext cx="299003" cy="308322"/>
            <a:chOff x="4835275" y="1198350"/>
            <a:chExt cx="226175" cy="226175"/>
          </a:xfrm>
        </p:grpSpPr>
        <p:sp>
          <p:nvSpPr>
            <p:cNvPr id="929" name="Google Shape;929;p45"/>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0" name="Google Shape;930;p45"/>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6339271" y="2379923"/>
            <a:ext cx="347356" cy="358215"/>
            <a:chOff x="968775" y="1180050"/>
            <a:chExt cx="262750" cy="262775"/>
          </a:xfrm>
        </p:grpSpPr>
        <p:sp>
          <p:nvSpPr>
            <p:cNvPr id="932" name="Google Shape;932;p45"/>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3" name="Google Shape;933;p45"/>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4" name="Google Shape;934;p45"/>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5" name="Google Shape;935;p45"/>
          <p:cNvGrpSpPr/>
          <p:nvPr/>
        </p:nvGrpSpPr>
        <p:grpSpPr>
          <a:xfrm>
            <a:off x="5704170" y="2446992"/>
            <a:ext cx="386288" cy="224042"/>
            <a:chOff x="1678900" y="1231350"/>
            <a:chExt cx="292200" cy="164350"/>
          </a:xfrm>
        </p:grpSpPr>
        <p:sp>
          <p:nvSpPr>
            <p:cNvPr id="936" name="Google Shape;936;p45"/>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7" name="Google Shape;937;p45"/>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8" name="Google Shape;938;p45"/>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9" name="Google Shape;939;p45"/>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0" name="Google Shape;940;p45"/>
          <p:cNvGrpSpPr/>
          <p:nvPr/>
        </p:nvGrpSpPr>
        <p:grpSpPr>
          <a:xfrm>
            <a:off x="7467406" y="2373531"/>
            <a:ext cx="322006" cy="353205"/>
            <a:chOff x="2405550" y="1181850"/>
            <a:chExt cx="243575" cy="259100"/>
          </a:xfrm>
        </p:grpSpPr>
        <p:sp>
          <p:nvSpPr>
            <p:cNvPr id="941" name="Google Shape;941;p45"/>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2" name="Google Shape;942;p45"/>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3" name="Google Shape;943;p45"/>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4" name="Google Shape;944;p45"/>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5" name="Google Shape;945;p45"/>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6" name="Google Shape;946;p45"/>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47" name="Google Shape;947;p45"/>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8" name="Google Shape;948;p45"/>
          <p:cNvGrpSpPr/>
          <p:nvPr/>
        </p:nvGrpSpPr>
        <p:grpSpPr>
          <a:xfrm>
            <a:off x="8500593" y="2371333"/>
            <a:ext cx="286610" cy="357601"/>
            <a:chOff x="3086700" y="1180050"/>
            <a:chExt cx="216800" cy="262325"/>
          </a:xfrm>
        </p:grpSpPr>
        <p:sp>
          <p:nvSpPr>
            <p:cNvPr id="949" name="Google Shape;949;p45"/>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0" name="Google Shape;950;p45"/>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51" name="Google Shape;951;p45"/>
          <p:cNvGrpSpPr/>
          <p:nvPr/>
        </p:nvGrpSpPr>
        <p:grpSpPr>
          <a:xfrm>
            <a:off x="9007187" y="2359473"/>
            <a:ext cx="228243" cy="381321"/>
            <a:chOff x="3741075" y="1171575"/>
            <a:chExt cx="172650" cy="279725"/>
          </a:xfrm>
        </p:grpSpPr>
        <p:sp>
          <p:nvSpPr>
            <p:cNvPr id="952" name="Google Shape;952;p45"/>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3" name="Google Shape;953;p45"/>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4" name="Google Shape;954;p45"/>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5" name="Google Shape;955;p45"/>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6" name="Google Shape;956;p45"/>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57" name="Google Shape;957;p45"/>
          <p:cNvGrpSpPr/>
          <p:nvPr/>
        </p:nvGrpSpPr>
        <p:grpSpPr>
          <a:xfrm>
            <a:off x="2528682" y="3103577"/>
            <a:ext cx="351520" cy="253623"/>
            <a:chOff x="952700" y="1101100"/>
            <a:chExt cx="265900" cy="186050"/>
          </a:xfrm>
        </p:grpSpPr>
        <p:sp>
          <p:nvSpPr>
            <p:cNvPr id="958" name="Google Shape;958;p45"/>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9" name="Google Shape;959;p45"/>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0" name="Google Shape;960;p45"/>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61" name="Google Shape;961;p45"/>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2" name="Google Shape;962;p45"/>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3" name="Google Shape;963;p45"/>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4" name="Google Shape;964;p45"/>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65" name="Google Shape;965;p45"/>
          <p:cNvGrpSpPr/>
          <p:nvPr/>
        </p:nvGrpSpPr>
        <p:grpSpPr>
          <a:xfrm>
            <a:off x="5219949" y="3082177"/>
            <a:ext cx="317875" cy="344208"/>
            <a:chOff x="5583325" y="1073450"/>
            <a:chExt cx="240450" cy="252500"/>
          </a:xfrm>
        </p:grpSpPr>
        <p:sp>
          <p:nvSpPr>
            <p:cNvPr id="966" name="Google Shape;966;p45"/>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7" name="Google Shape;967;p45"/>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8" name="Google Shape;968;p45"/>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9" name="Google Shape;969;p45"/>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0" name="Google Shape;970;p45"/>
          <p:cNvGrpSpPr/>
          <p:nvPr/>
        </p:nvGrpSpPr>
        <p:grpSpPr>
          <a:xfrm>
            <a:off x="5703822" y="3071928"/>
            <a:ext cx="386850" cy="294962"/>
            <a:chOff x="1502275" y="3638775"/>
            <a:chExt cx="292625" cy="216375"/>
          </a:xfrm>
        </p:grpSpPr>
        <p:sp>
          <p:nvSpPr>
            <p:cNvPr id="971" name="Google Shape;971;p45"/>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2" name="Google Shape;972;p45"/>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3" name="Google Shape;973;p45"/>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4" name="Google Shape;974;p45"/>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5" name="Google Shape;975;p45"/>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6" name="Google Shape;976;p45"/>
          <p:cNvGrpSpPr/>
          <p:nvPr/>
        </p:nvGrpSpPr>
        <p:grpSpPr>
          <a:xfrm>
            <a:off x="6258857" y="3016414"/>
            <a:ext cx="354428" cy="362441"/>
            <a:chOff x="3171000" y="4021950"/>
            <a:chExt cx="268100" cy="265875"/>
          </a:xfrm>
        </p:grpSpPr>
        <p:sp>
          <p:nvSpPr>
            <p:cNvPr id="977" name="Google Shape;977;p45"/>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8" name="Google Shape;978;p45"/>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79" name="Google Shape;979;p45"/>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0" name="Google Shape;980;p45"/>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81" name="Google Shape;981;p45"/>
          <p:cNvGrpSpPr/>
          <p:nvPr/>
        </p:nvGrpSpPr>
        <p:grpSpPr>
          <a:xfrm>
            <a:off x="7848132" y="3068067"/>
            <a:ext cx="334400" cy="344821"/>
            <a:chOff x="5684575" y="4038000"/>
            <a:chExt cx="252950" cy="252950"/>
          </a:xfrm>
        </p:grpSpPr>
        <p:sp>
          <p:nvSpPr>
            <p:cNvPr id="982" name="Google Shape;982;p45"/>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3" name="Google Shape;983;p45"/>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4" name="Google Shape;984;p45"/>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5" name="Google Shape;985;p45"/>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6" name="Google Shape;986;p45"/>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7" name="Google Shape;987;p45"/>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8" name="Google Shape;988;p45"/>
          <p:cNvGrpSpPr/>
          <p:nvPr/>
        </p:nvGrpSpPr>
        <p:grpSpPr>
          <a:xfrm>
            <a:off x="8441727" y="3026501"/>
            <a:ext cx="247115" cy="399520"/>
            <a:chOff x="1982675" y="3599525"/>
            <a:chExt cx="186925" cy="293075"/>
          </a:xfrm>
        </p:grpSpPr>
        <p:sp>
          <p:nvSpPr>
            <p:cNvPr id="989" name="Google Shape;989;p45"/>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0" name="Google Shape;990;p45"/>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1" name="Google Shape;991;p45"/>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2" name="Google Shape;992;p45"/>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3" name="Google Shape;993;p45"/>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94" name="Google Shape;994;p45"/>
          <p:cNvGrpSpPr/>
          <p:nvPr/>
        </p:nvGrpSpPr>
        <p:grpSpPr>
          <a:xfrm>
            <a:off x="8947735" y="3026500"/>
            <a:ext cx="178106" cy="398940"/>
            <a:chOff x="2397075" y="3602200"/>
            <a:chExt cx="134725" cy="292650"/>
          </a:xfrm>
        </p:grpSpPr>
        <p:sp>
          <p:nvSpPr>
            <p:cNvPr id="995" name="Google Shape;995;p45"/>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6" name="Google Shape;996;p45"/>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7" name="Google Shape;997;p45"/>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8" name="Google Shape;998;p45"/>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9" name="Google Shape;999;p45"/>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0" name="Google Shape;1000;p45"/>
          <p:cNvGrpSpPr/>
          <p:nvPr/>
        </p:nvGrpSpPr>
        <p:grpSpPr>
          <a:xfrm>
            <a:off x="2581850" y="3710924"/>
            <a:ext cx="246520" cy="383741"/>
            <a:chOff x="2717350" y="3603525"/>
            <a:chExt cx="186475" cy="281500"/>
          </a:xfrm>
        </p:grpSpPr>
        <p:sp>
          <p:nvSpPr>
            <p:cNvPr id="1001" name="Google Shape;1001;p45"/>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2" name="Google Shape;1002;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3" name="Google Shape;1003;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4" name="Google Shape;1004;p45"/>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05" name="Google Shape;1005;p45"/>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06" name="Google Shape;1006;p45"/>
          <p:cNvGrpSpPr/>
          <p:nvPr/>
        </p:nvGrpSpPr>
        <p:grpSpPr>
          <a:xfrm>
            <a:off x="3024770" y="3721267"/>
            <a:ext cx="332053" cy="363054"/>
            <a:chOff x="3927075" y="3612900"/>
            <a:chExt cx="251175" cy="266325"/>
          </a:xfrm>
        </p:grpSpPr>
        <p:sp>
          <p:nvSpPr>
            <p:cNvPr id="1007" name="Google Shape;1007;p45"/>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8" name="Google Shape;1008;p45"/>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9" name="Google Shape;1009;p45"/>
          <p:cNvGrpSpPr/>
          <p:nvPr/>
        </p:nvGrpSpPr>
        <p:grpSpPr>
          <a:xfrm>
            <a:off x="3552875" y="3780864"/>
            <a:ext cx="336152" cy="347241"/>
            <a:chOff x="4324975" y="3617800"/>
            <a:chExt cx="254275" cy="254725"/>
          </a:xfrm>
        </p:grpSpPr>
        <p:sp>
          <p:nvSpPr>
            <p:cNvPr id="1010" name="Google Shape;1010;p45"/>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1" name="Google Shape;1011;p45"/>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2" name="Google Shape;1012;p45"/>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3" name="Google Shape;1013;p45"/>
          <p:cNvGrpSpPr/>
          <p:nvPr/>
        </p:nvGrpSpPr>
        <p:grpSpPr>
          <a:xfrm>
            <a:off x="4086534" y="3846536"/>
            <a:ext cx="399872" cy="217737"/>
            <a:chOff x="4728650" y="3665975"/>
            <a:chExt cx="302475" cy="159725"/>
          </a:xfrm>
        </p:grpSpPr>
        <p:sp>
          <p:nvSpPr>
            <p:cNvPr id="1014" name="Google Shape;1014;p45"/>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5" name="Google Shape;1015;p45"/>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6" name="Google Shape;1016;p45"/>
          <p:cNvGrpSpPr/>
          <p:nvPr/>
        </p:nvGrpSpPr>
        <p:grpSpPr>
          <a:xfrm>
            <a:off x="4613200" y="3803696"/>
            <a:ext cx="382719" cy="282796"/>
            <a:chOff x="5164925" y="3642775"/>
            <a:chExt cx="289500" cy="207450"/>
          </a:xfrm>
        </p:grpSpPr>
        <p:sp>
          <p:nvSpPr>
            <p:cNvPr id="1017" name="Google Shape;1017;p45"/>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8" name="Google Shape;1018;p45"/>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9" name="Google Shape;1019;p45"/>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0" name="Google Shape;1020;p45"/>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1" name="Google Shape;1021;p45"/>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22" name="Google Shape;1022;p45"/>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3" name="Google Shape;1023;p45"/>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4" name="Google Shape;1024;p45"/>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6" name="Google Shape;1026;p45"/>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7" name="Google Shape;1027;p45"/>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8" name="Google Shape;1028;p45"/>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29" name="Google Shape;1029;p45"/>
          <p:cNvGrpSpPr/>
          <p:nvPr/>
        </p:nvGrpSpPr>
        <p:grpSpPr>
          <a:xfrm>
            <a:off x="8933824" y="3717916"/>
            <a:ext cx="327294" cy="334632"/>
            <a:chOff x="5717150" y="2098500"/>
            <a:chExt cx="247575" cy="245475"/>
          </a:xfrm>
        </p:grpSpPr>
        <p:sp>
          <p:nvSpPr>
            <p:cNvPr id="1030" name="Google Shape;1030;p45"/>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1" name="Google Shape;1031;p45"/>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2" name="Google Shape;1032;p45"/>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3" name="Google Shape;1033;p45"/>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4" name="Google Shape;1034;p45"/>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5" name="Google Shape;1035;p45"/>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36" name="Google Shape;1036;p45"/>
          <p:cNvGrpSpPr/>
          <p:nvPr/>
        </p:nvGrpSpPr>
        <p:grpSpPr>
          <a:xfrm>
            <a:off x="3511298" y="4358842"/>
            <a:ext cx="352082" cy="317455"/>
            <a:chOff x="6435300" y="2742175"/>
            <a:chExt cx="266325" cy="232875"/>
          </a:xfrm>
        </p:grpSpPr>
        <p:sp>
          <p:nvSpPr>
            <p:cNvPr id="1037" name="Google Shape;1037;p45"/>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8" name="Google Shape;1038;p45"/>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39" name="Google Shape;1039;p45"/>
          <p:cNvGrpSpPr/>
          <p:nvPr/>
        </p:nvGrpSpPr>
        <p:grpSpPr>
          <a:xfrm>
            <a:off x="4558258" y="4437967"/>
            <a:ext cx="333805" cy="344208"/>
            <a:chOff x="674800" y="2146225"/>
            <a:chExt cx="252500" cy="252500"/>
          </a:xfrm>
        </p:grpSpPr>
        <p:sp>
          <p:nvSpPr>
            <p:cNvPr id="1040" name="Google Shape;1040;p45"/>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1" name="Google Shape;1041;p45"/>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2" name="Google Shape;1042;p45"/>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3" name="Google Shape;1043;p45"/>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4" name="Google Shape;1044;p45"/>
          <p:cNvGrpSpPr/>
          <p:nvPr/>
        </p:nvGrpSpPr>
        <p:grpSpPr>
          <a:xfrm>
            <a:off x="5085306" y="4449453"/>
            <a:ext cx="333805" cy="344208"/>
            <a:chOff x="2164225" y="2146225"/>
            <a:chExt cx="252500" cy="252500"/>
          </a:xfrm>
        </p:grpSpPr>
        <p:sp>
          <p:nvSpPr>
            <p:cNvPr id="1045" name="Google Shape;1045;p45"/>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6" name="Google Shape;1046;p45"/>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7" name="Google Shape;1047;p45"/>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8" name="Google Shape;1048;p45"/>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9" name="Google Shape;1049;p45"/>
          <p:cNvGrpSpPr/>
          <p:nvPr/>
        </p:nvGrpSpPr>
        <p:grpSpPr>
          <a:xfrm>
            <a:off x="4031217" y="4449226"/>
            <a:ext cx="334400" cy="344821"/>
            <a:chOff x="689975" y="1737200"/>
            <a:chExt cx="252950" cy="252950"/>
          </a:xfrm>
        </p:grpSpPr>
        <p:sp>
          <p:nvSpPr>
            <p:cNvPr id="1050" name="Google Shape;1050;p45"/>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1" name="Google Shape;1051;p45"/>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2" name="Google Shape;1052;p45"/>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3" name="Google Shape;1053;p45"/>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4" name="Google Shape;1054;p45"/>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5" name="Google Shape;1055;p45"/>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56" name="Google Shape;1056;p45"/>
          <p:cNvGrpSpPr/>
          <p:nvPr/>
        </p:nvGrpSpPr>
        <p:grpSpPr>
          <a:xfrm>
            <a:off x="5612075" y="4439102"/>
            <a:ext cx="334400" cy="344208"/>
            <a:chOff x="2961350" y="1740750"/>
            <a:chExt cx="252950" cy="252500"/>
          </a:xfrm>
        </p:grpSpPr>
        <p:sp>
          <p:nvSpPr>
            <p:cNvPr id="1057" name="Google Shape;1057;p45"/>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8" name="Google Shape;1058;p45"/>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9" name="Google Shape;1059;p45"/>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0" name="Google Shape;1060;p45"/>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1" name="Google Shape;1061;p45"/>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2" name="Google Shape;1062;p45"/>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63" name="Google Shape;1063;p45"/>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064" name="Google Shape;1064;p45"/>
          <p:cNvGrpSpPr/>
          <p:nvPr/>
        </p:nvGrpSpPr>
        <p:grpSpPr>
          <a:xfrm>
            <a:off x="6696108" y="4387468"/>
            <a:ext cx="271902" cy="376448"/>
            <a:chOff x="4026550" y="3640100"/>
            <a:chExt cx="205675" cy="276150"/>
          </a:xfrm>
        </p:grpSpPr>
        <p:sp>
          <p:nvSpPr>
            <p:cNvPr id="1065" name="Google Shape;1065;p45"/>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6" name="Google Shape;1066;p45"/>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7" name="Google Shape;1067;p45"/>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8" name="Google Shape;1068;p45"/>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9" name="Google Shape;1069;p45"/>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0" name="Google Shape;1070;p45"/>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1" name="Google Shape;1071;p45"/>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2" name="Google Shape;1072;p45"/>
          <p:cNvGrpSpPr/>
          <p:nvPr/>
        </p:nvGrpSpPr>
        <p:grpSpPr>
          <a:xfrm>
            <a:off x="7732713" y="4486703"/>
            <a:ext cx="351487" cy="294826"/>
            <a:chOff x="853250" y="4006875"/>
            <a:chExt cx="265875" cy="216275"/>
          </a:xfrm>
        </p:grpSpPr>
        <p:sp>
          <p:nvSpPr>
            <p:cNvPr id="1073" name="Google Shape;1073;p45"/>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4" name="Google Shape;1074;p45"/>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75" name="Google Shape;1075;p45"/>
          <p:cNvGrpSpPr/>
          <p:nvPr/>
        </p:nvGrpSpPr>
        <p:grpSpPr>
          <a:xfrm>
            <a:off x="8910280" y="4452282"/>
            <a:ext cx="245925" cy="363668"/>
            <a:chOff x="1978675" y="3981800"/>
            <a:chExt cx="186025" cy="266775"/>
          </a:xfrm>
        </p:grpSpPr>
        <p:sp>
          <p:nvSpPr>
            <p:cNvPr id="1076" name="Google Shape;1076;p45"/>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7" name="Google Shape;1077;p45"/>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8" name="Google Shape;1078;p45"/>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9" name="Google Shape;1079;p45"/>
          <p:cNvGrpSpPr/>
          <p:nvPr/>
        </p:nvGrpSpPr>
        <p:grpSpPr>
          <a:xfrm>
            <a:off x="9440020" y="4461726"/>
            <a:ext cx="333805" cy="344821"/>
            <a:chOff x="480325" y="3970200"/>
            <a:chExt cx="252500" cy="252950"/>
          </a:xfrm>
        </p:grpSpPr>
        <p:sp>
          <p:nvSpPr>
            <p:cNvPr id="1080" name="Google Shape;1080;p45"/>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1" name="Google Shape;1081;p45"/>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2" name="Google Shape;1082;p45"/>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3" name="Google Shape;1083;p45"/>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4" name="Google Shape;1084;p45"/>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85" name="Google Shape;1085;p45"/>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86" name="Google Shape;1086;p45"/>
          <p:cNvGrpSpPr/>
          <p:nvPr/>
        </p:nvGrpSpPr>
        <p:grpSpPr>
          <a:xfrm>
            <a:off x="3015743" y="5051331"/>
            <a:ext cx="334400" cy="344208"/>
            <a:chOff x="5745250" y="4378350"/>
            <a:chExt cx="252950" cy="252500"/>
          </a:xfrm>
        </p:grpSpPr>
        <p:sp>
          <p:nvSpPr>
            <p:cNvPr id="1087" name="Google Shape;1087;p45"/>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8" name="Google Shape;1088;p45"/>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89" name="Google Shape;1089;p45"/>
          <p:cNvGrpSpPr/>
          <p:nvPr/>
        </p:nvGrpSpPr>
        <p:grpSpPr>
          <a:xfrm>
            <a:off x="3525242" y="5055591"/>
            <a:ext cx="334400" cy="344821"/>
            <a:chOff x="6130650" y="4381475"/>
            <a:chExt cx="252950" cy="252950"/>
          </a:xfrm>
        </p:grpSpPr>
        <p:sp>
          <p:nvSpPr>
            <p:cNvPr id="1090" name="Google Shape;1090;p45"/>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1" name="Google Shape;1091;p45"/>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92" name="Google Shape;1092;p45"/>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93" name="Google Shape;1093;p45"/>
          <p:cNvGrpSpPr/>
          <p:nvPr/>
        </p:nvGrpSpPr>
        <p:grpSpPr>
          <a:xfrm>
            <a:off x="4533046" y="5078674"/>
            <a:ext cx="352082" cy="299802"/>
            <a:chOff x="6919750" y="1464650"/>
            <a:chExt cx="266325" cy="219925"/>
          </a:xfrm>
        </p:grpSpPr>
        <p:sp>
          <p:nvSpPr>
            <p:cNvPr id="1094" name="Google Shape;1094;p45"/>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5" name="Google Shape;1095;p45"/>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5059243" y="5054116"/>
            <a:ext cx="366855" cy="339948"/>
            <a:chOff x="4759875" y="1027050"/>
            <a:chExt cx="277500" cy="249375"/>
          </a:xfrm>
        </p:grpSpPr>
        <p:sp>
          <p:nvSpPr>
            <p:cNvPr id="1097" name="Google Shape;1097;p45"/>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8" name="Google Shape;1098;p45"/>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9" name="Google Shape;1099;p45"/>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0" name="Google Shape;1100;p45"/>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1" name="Google Shape;1101;p45"/>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2" name="Google Shape;1102;p45"/>
          <p:cNvGrpSpPr/>
          <p:nvPr/>
        </p:nvGrpSpPr>
        <p:grpSpPr>
          <a:xfrm>
            <a:off x="5600528" y="5038090"/>
            <a:ext cx="372738" cy="343186"/>
            <a:chOff x="3357900" y="1057675"/>
            <a:chExt cx="281950" cy="251750"/>
          </a:xfrm>
        </p:grpSpPr>
        <p:sp>
          <p:nvSpPr>
            <p:cNvPr id="1103" name="Google Shape;1103;p45"/>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4" name="Google Shape;1104;p45"/>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5" name="Google Shape;1105;p45"/>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6" name="Google Shape;1106;p45"/>
          <p:cNvGrpSpPr/>
          <p:nvPr/>
        </p:nvGrpSpPr>
        <p:grpSpPr>
          <a:xfrm>
            <a:off x="6163700" y="5023095"/>
            <a:ext cx="191095" cy="401974"/>
            <a:chOff x="3783900" y="1046675"/>
            <a:chExt cx="144550" cy="294875"/>
          </a:xfrm>
        </p:grpSpPr>
        <p:sp>
          <p:nvSpPr>
            <p:cNvPr id="1107" name="Google Shape;1107;p45"/>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8" name="Google Shape;1108;p45"/>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09" name="Google Shape;1109;p45"/>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10" name="Google Shape;1110;p45"/>
          <p:cNvGrpSpPr/>
          <p:nvPr/>
        </p:nvGrpSpPr>
        <p:grpSpPr>
          <a:xfrm>
            <a:off x="7062980" y="4780478"/>
            <a:ext cx="552596" cy="674409"/>
            <a:chOff x="238550" y="1487175"/>
            <a:chExt cx="418000" cy="494725"/>
          </a:xfrm>
        </p:grpSpPr>
        <p:sp>
          <p:nvSpPr>
            <p:cNvPr id="1111" name="Google Shape;1111;p45"/>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2" name="Google Shape;1112;p45"/>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3" name="Google Shape;1113;p45"/>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4" name="Google Shape;1114;p45"/>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5" name="Google Shape;1115;p45"/>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6" name="Google Shape;1116;p45"/>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7" name="Google Shape;1117;p45"/>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8" name="Google Shape;1118;p45"/>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9" name="Google Shape;1119;p45"/>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20" name="Google Shape;1120;p45"/>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1" name="Google Shape;1121;p45"/>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22" name="Google Shape;1122;p45"/>
          <p:cNvGrpSpPr/>
          <p:nvPr/>
        </p:nvGrpSpPr>
        <p:grpSpPr>
          <a:xfrm>
            <a:off x="8815358" y="5107237"/>
            <a:ext cx="364707" cy="363804"/>
            <a:chOff x="6010925" y="3998175"/>
            <a:chExt cx="275875" cy="266875"/>
          </a:xfrm>
        </p:grpSpPr>
        <p:sp>
          <p:nvSpPr>
            <p:cNvPr id="1123" name="Google Shape;1123;p45"/>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4" name="Google Shape;1124;p45"/>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5" name="Google Shape;1125;p45"/>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6" name="Google Shape;1126;p45"/>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7" name="Google Shape;1127;p45"/>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28" name="Google Shape;1128;p45"/>
          <p:cNvGrpSpPr/>
          <p:nvPr/>
        </p:nvGrpSpPr>
        <p:grpSpPr>
          <a:xfrm>
            <a:off x="9417554" y="5125862"/>
            <a:ext cx="352082" cy="308322"/>
            <a:chOff x="6866650" y="1038650"/>
            <a:chExt cx="266325" cy="226175"/>
          </a:xfrm>
        </p:grpSpPr>
        <p:sp>
          <p:nvSpPr>
            <p:cNvPr id="1129" name="Google Shape;1129;p45"/>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0" name="Google Shape;1130;p45"/>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32" name="Google Shape;1132;p45"/>
          <p:cNvGrpSpPr/>
          <p:nvPr/>
        </p:nvGrpSpPr>
        <p:grpSpPr>
          <a:xfrm>
            <a:off x="5155087" y="1762012"/>
            <a:ext cx="272497" cy="362441"/>
            <a:chOff x="2033075" y="2942475"/>
            <a:chExt cx="206125" cy="265875"/>
          </a:xfrm>
        </p:grpSpPr>
        <p:sp>
          <p:nvSpPr>
            <p:cNvPr id="1133" name="Google Shape;1133;p45"/>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4" name="Google Shape;1134;p45"/>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5" name="Google Shape;1135;p45"/>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6" name="Google Shape;1136;p45"/>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7" name="Google Shape;1137;p45"/>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8" name="Google Shape;1138;p45"/>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39" name="Google Shape;1139;p45"/>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0" name="Google Shape;1140;p45"/>
          <p:cNvGrpSpPr/>
          <p:nvPr/>
        </p:nvGrpSpPr>
        <p:grpSpPr>
          <a:xfrm>
            <a:off x="3016802" y="5738414"/>
            <a:ext cx="325576" cy="362441"/>
            <a:chOff x="3081775" y="1061400"/>
            <a:chExt cx="246275" cy="265875"/>
          </a:xfrm>
        </p:grpSpPr>
        <p:sp>
          <p:nvSpPr>
            <p:cNvPr id="1141" name="Google Shape;1141;p45"/>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2" name="Google Shape;1142;p45"/>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3" name="Google Shape;1143;p45"/>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44" name="Google Shape;1144;p45"/>
          <p:cNvGrpSpPr/>
          <p:nvPr/>
        </p:nvGrpSpPr>
        <p:grpSpPr>
          <a:xfrm>
            <a:off x="3556513" y="5780534"/>
            <a:ext cx="369202" cy="325941"/>
            <a:chOff x="2847150" y="1805000"/>
            <a:chExt cx="279275" cy="239100"/>
          </a:xfrm>
        </p:grpSpPr>
        <p:sp>
          <p:nvSpPr>
            <p:cNvPr id="1145" name="Google Shape;1145;p45"/>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6" name="Google Shape;1146;p45"/>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47" name="Google Shape;1147;p45"/>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8" name="Google Shape;1148;p45"/>
          <p:cNvGrpSpPr/>
          <p:nvPr/>
        </p:nvGrpSpPr>
        <p:grpSpPr>
          <a:xfrm>
            <a:off x="4742307" y="5724791"/>
            <a:ext cx="352082" cy="363054"/>
            <a:chOff x="6435300" y="1095300"/>
            <a:chExt cx="266325" cy="266325"/>
          </a:xfrm>
        </p:grpSpPr>
        <p:sp>
          <p:nvSpPr>
            <p:cNvPr id="1149" name="Google Shape;1149;p45"/>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0" name="Google Shape;1150;p45"/>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1" name="Google Shape;1151;p45"/>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52" name="Google Shape;1152;p45"/>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3" name="Google Shape;1153;p45"/>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54" name="Google Shape;1154;p45"/>
          <p:cNvGrpSpPr/>
          <p:nvPr/>
        </p:nvGrpSpPr>
        <p:grpSpPr>
          <a:xfrm>
            <a:off x="6295376" y="5719855"/>
            <a:ext cx="301350" cy="363054"/>
            <a:chOff x="4506525" y="1060950"/>
            <a:chExt cx="227950" cy="266325"/>
          </a:xfrm>
        </p:grpSpPr>
        <p:sp>
          <p:nvSpPr>
            <p:cNvPr id="1155" name="Google Shape;1155;p45"/>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6" name="Google Shape;1156;p45"/>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7" name="Google Shape;1157;p45"/>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8" name="Google Shape;1158;p45"/>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9" name="Google Shape;1159;p45"/>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0" name="Google Shape;1160;p45"/>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1" name="Google Shape;1161;p45"/>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62" name="Google Shape;1162;p45"/>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3" name="Google Shape;1163;p45"/>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64" name="Google Shape;1164;p45"/>
          <p:cNvGrpSpPr/>
          <p:nvPr/>
        </p:nvGrpSpPr>
        <p:grpSpPr>
          <a:xfrm>
            <a:off x="7301010" y="5797711"/>
            <a:ext cx="251246" cy="356340"/>
            <a:chOff x="867500" y="3647700"/>
            <a:chExt cx="190050" cy="261400"/>
          </a:xfrm>
        </p:grpSpPr>
        <p:sp>
          <p:nvSpPr>
            <p:cNvPr id="1165" name="Google Shape;1165;p45"/>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6" name="Google Shape;1166;p45"/>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7" name="Google Shape;1167;p45"/>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8" name="Google Shape;1168;p45"/>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9" name="Google Shape;1169;p45"/>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70" name="Google Shape;1170;p45"/>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1" name="Google Shape;1171;p45"/>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72" name="Google Shape;1172;p45"/>
          <p:cNvGrpSpPr/>
          <p:nvPr/>
        </p:nvGrpSpPr>
        <p:grpSpPr>
          <a:xfrm>
            <a:off x="9443288" y="5752884"/>
            <a:ext cx="299598" cy="398327"/>
            <a:chOff x="3707175" y="1322350"/>
            <a:chExt cx="226625" cy="292200"/>
          </a:xfrm>
        </p:grpSpPr>
        <p:sp>
          <p:nvSpPr>
            <p:cNvPr id="1173" name="Google Shape;1173;p45"/>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4" name="Google Shape;1174;p45"/>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78"/>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591387" y="846216"/>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2" name="Google Shape;482;p33"/>
          <p:cNvSpPr txBox="1">
            <a:spLocks noGrp="1"/>
          </p:cNvSpPr>
          <p:nvPr>
            <p:ph type="body" idx="4294967295"/>
          </p:nvPr>
        </p:nvSpPr>
        <p:spPr>
          <a:xfrm>
            <a:off x="1024686" y="1675739"/>
            <a:ext cx="5322600" cy="3506400"/>
          </a:xfrm>
          <a:prstGeom prst="rect">
            <a:avLst/>
          </a:prstGeom>
        </p:spPr>
        <p:txBody>
          <a:bodyPr spcFirstLastPara="1" wrap="square" lIns="121900" tIns="121900" rIns="121900" bIns="121900" anchor="t" anchorCtr="0">
            <a:noAutofit/>
          </a:bodyPr>
          <a:lstStyle/>
          <a:p>
            <a:pPr marL="285750" indent="-285750">
              <a:spcBef>
                <a:spcPts val="2100"/>
              </a:spcBef>
              <a:spcAft>
                <a:spcPts val="2100"/>
              </a:spcAft>
            </a:pPr>
            <a:r>
              <a:rPr lang="ru-RU" dirty="0"/>
              <a:t>Трудоемкость составления расписания </a:t>
            </a:r>
            <a:r>
              <a:rPr lang="ru-RU" dirty="0">
                <a:solidFill>
                  <a:schemeClr val="accent1"/>
                </a:solidFill>
              </a:rPr>
              <a:t>руками</a:t>
            </a:r>
          </a:p>
          <a:p>
            <a:pPr marL="285750" indent="-285750">
              <a:spcBef>
                <a:spcPts val="2100"/>
              </a:spcBef>
              <a:spcAft>
                <a:spcPts val="2100"/>
              </a:spcAft>
            </a:pPr>
            <a:r>
              <a:rPr lang="ru-RU" dirty="0"/>
              <a:t>Отсутствие </a:t>
            </a:r>
            <a:r>
              <a:rPr lang="ru-RU" dirty="0">
                <a:solidFill>
                  <a:schemeClr val="accent2"/>
                </a:solidFill>
              </a:rPr>
              <a:t>автоматических </a:t>
            </a:r>
            <a:r>
              <a:rPr lang="ru-RU" dirty="0"/>
              <a:t>проверок</a:t>
            </a:r>
          </a:p>
          <a:p>
            <a:pPr marL="285750" indent="-285750">
              <a:spcBef>
                <a:spcPts val="2100"/>
              </a:spcBef>
              <a:spcAft>
                <a:spcPts val="2100"/>
              </a:spcAft>
            </a:pPr>
            <a:r>
              <a:rPr lang="ru-RU" dirty="0"/>
              <a:t>Нельзя работать </a:t>
            </a:r>
            <a:r>
              <a:rPr lang="ru-RU" dirty="0">
                <a:solidFill>
                  <a:schemeClr val="accent3"/>
                </a:solidFill>
              </a:rPr>
              <a:t>удаленно</a:t>
            </a:r>
            <a:endParaRPr lang="ru-RU" dirty="0"/>
          </a:p>
          <a:p>
            <a:pPr marL="285750" indent="-285750">
              <a:spcBef>
                <a:spcPts val="2100"/>
              </a:spcBef>
              <a:spcAft>
                <a:spcPts val="2100"/>
              </a:spcAft>
            </a:pPr>
            <a:endParaRPr lang="ru-RU" dirty="0"/>
          </a:p>
          <a:p>
            <a:pPr marL="285750" indent="-285750">
              <a:spcBef>
                <a:spcPts val="2100"/>
              </a:spcBef>
              <a:spcAft>
                <a:spcPts val="2100"/>
              </a:spcAft>
            </a:pPr>
            <a:endParaRPr lang="ru-RU" dirty="0"/>
          </a:p>
          <a:p>
            <a:pPr marL="285750" indent="-285750">
              <a:spcBef>
                <a:spcPts val="2100"/>
              </a:spcBef>
              <a:spcAft>
                <a:spcPts val="2100"/>
              </a:spcAft>
            </a:pPr>
            <a:endParaRPr lang="ru-RU" dirty="0"/>
          </a:p>
          <a:p>
            <a:pPr marL="285750" indent="-285750">
              <a:spcBef>
                <a:spcPts val="2100"/>
              </a:spcBef>
              <a:spcAft>
                <a:spcPts val="2100"/>
              </a:spcAft>
            </a:pPr>
            <a:endParaRPr dirty="0"/>
          </a:p>
        </p:txBody>
      </p:sp>
      <p:pic>
        <p:nvPicPr>
          <p:cNvPr id="483" name="Google Shape;483;p33"/>
          <p:cNvPicPr preferRelativeResize="0"/>
          <p:nvPr/>
        </p:nvPicPr>
        <p:blipFill rotWithShape="1">
          <a:blip r:embed="rId3">
            <a:alphaModFix/>
          </a:blip>
          <a:srcRect l="7721" r="3727"/>
          <a:stretch/>
        </p:blipFill>
        <p:spPr>
          <a:xfrm>
            <a:off x="6870875" y="1675739"/>
            <a:ext cx="4665600" cy="35064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7035946" y="1760234"/>
            <a:ext cx="635280" cy="147600"/>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31"/>
          <p:cNvSpPr txBox="1">
            <a:spLocks noGrp="1"/>
          </p:cNvSpPr>
          <p:nvPr>
            <p:ph type="title"/>
          </p:nvPr>
        </p:nvSpPr>
        <p:spPr>
          <a:xfrm>
            <a:off x="4021438" y="2534904"/>
            <a:ext cx="6730800" cy="1081772"/>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ru-RU" sz="9600" dirty="0"/>
              <a:t>Решение</a:t>
            </a:r>
            <a:endParaRPr lang="en-US" sz="96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a:ln>
                  <a:noFill/>
                </a:ln>
                <a:solidFill>
                  <a:schemeClr val="accent3"/>
                </a:solidFill>
                <a:latin typeface="Roboto Mono"/>
              </a:rPr>
              <a:t>02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34"/>
          <p:cNvSpPr/>
          <p:nvPr/>
        </p:nvSpPr>
        <p:spPr>
          <a:xfrm>
            <a:off x="271650" y="194225"/>
            <a:ext cx="11648700" cy="6398100"/>
          </a:xfrm>
          <a:prstGeom prst="roundRect">
            <a:avLst>
              <a:gd name="adj" fmla="val 246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497" name="Google Shape;497;p34"/>
          <p:cNvPicPr preferRelativeResize="0"/>
          <p:nvPr/>
        </p:nvPicPr>
        <p:blipFill rotWithShape="1">
          <a:blip r:embed="rId3"/>
          <a:srcRect l="259" r="1308" b="6"/>
          <a:stretch/>
        </p:blipFill>
        <p:spPr>
          <a:xfrm>
            <a:off x="1876926" y="1855960"/>
            <a:ext cx="8508733" cy="4671589"/>
          </a:xfrm>
          <a:prstGeom prst="roundRect">
            <a:avLst>
              <a:gd name="adj" fmla="val 3224"/>
            </a:avLst>
          </a:prstGeom>
          <a:noFill/>
          <a:ln>
            <a:noFill/>
          </a:ln>
          <a:effectLst>
            <a:outerShdw blurRad="63500" sx="102000" sy="102000" algn="ctr" rotWithShape="0">
              <a:srgbClr val="000000">
                <a:alpha val="9800"/>
              </a:srgbClr>
            </a:outerShdw>
          </a:effectLst>
        </p:spPr>
      </p:pic>
      <p:sp>
        <p:nvSpPr>
          <p:cNvPr id="498" name="Google Shape;498;p34"/>
          <p:cNvSpPr txBox="1">
            <a:spLocks noGrp="1"/>
          </p:cNvSpPr>
          <p:nvPr>
            <p:ph type="title" idx="4294967295"/>
          </p:nvPr>
        </p:nvSpPr>
        <p:spPr>
          <a:xfrm>
            <a:off x="316800" y="265675"/>
            <a:ext cx="11648800" cy="1590285"/>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ru-RU" sz="6000" dirty="0"/>
              <a:t>Десктопный </a:t>
            </a:r>
            <a:br>
              <a:rPr lang="ru-RU" sz="6000" dirty="0"/>
            </a:br>
            <a:r>
              <a:rPr lang="ru-RU" sz="6000" dirty="0"/>
              <a:t>редактор расписания</a:t>
            </a:r>
            <a:endParaRPr lang="en-US" sz="6000" dirty="0"/>
          </a:p>
        </p:txBody>
      </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994425" y="361574"/>
            <a:ext cx="10110300" cy="860643"/>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ru-RU" dirty="0"/>
              <a:t>РЕАЛИЗОВАННЫЙ </a:t>
            </a:r>
            <a:r>
              <a:rPr lang="ru-RU" dirty="0">
                <a:solidFill>
                  <a:schemeClr val="accent1"/>
                </a:solidFill>
              </a:rPr>
              <a:t>ФУНКЦИОНАЛ</a:t>
            </a:r>
            <a:endParaRPr lang="ru-RU" sz="6000" dirty="0">
              <a:solidFill>
                <a:schemeClr val="accent1"/>
              </a:solidFill>
            </a:endParaRPr>
          </a:p>
        </p:txBody>
      </p:sp>
      <p:sp>
        <p:nvSpPr>
          <p:cNvPr id="425" name="Google Shape;425;p27"/>
          <p:cNvSpPr txBox="1">
            <a:spLocks noGrp="1"/>
          </p:cNvSpPr>
          <p:nvPr>
            <p:ph type="body" idx="2"/>
          </p:nvPr>
        </p:nvSpPr>
        <p:spPr>
          <a:xfrm>
            <a:off x="6679274" y="1647730"/>
            <a:ext cx="4361447" cy="4197370"/>
          </a:xfrm>
          <a:prstGeom prst="rect">
            <a:avLst/>
          </a:prstGeom>
        </p:spPr>
        <p:txBody>
          <a:bodyPr spcFirstLastPara="1" wrap="square" lIns="121900" tIns="121900" rIns="121900" bIns="121900" anchor="t" anchorCtr="0">
            <a:noAutofit/>
          </a:bodyPr>
          <a:lstStyle/>
          <a:p>
            <a:pPr marL="285750" indent="-285750"/>
            <a:r>
              <a:rPr lang="ru-RU" dirty="0"/>
              <a:t>Автоматическая проверка</a:t>
            </a:r>
          </a:p>
          <a:p>
            <a:pPr marL="742950" lvl="1" indent="-285750"/>
            <a:r>
              <a:rPr lang="ru-RU" dirty="0"/>
              <a:t>Пустоты аудиторий</a:t>
            </a:r>
          </a:p>
          <a:p>
            <a:pPr marL="742950" lvl="1" indent="-285750"/>
            <a:r>
              <a:rPr lang="ru-RU" dirty="0"/>
              <a:t>Свободы преподавателя</a:t>
            </a:r>
          </a:p>
          <a:p>
            <a:pPr marL="742950" lvl="1" indent="-285750"/>
            <a:r>
              <a:rPr lang="ru-RU" dirty="0"/>
              <a:t>Учета его предпочтений</a:t>
            </a:r>
          </a:p>
          <a:p>
            <a:pPr marL="285750" indent="-285750"/>
            <a:endParaRPr lang="ru-RU" dirty="0"/>
          </a:p>
          <a:p>
            <a:pPr marL="285750" indent="-285750"/>
            <a:r>
              <a:rPr lang="ru-RU" dirty="0"/>
              <a:t>Подсветка ошибок</a:t>
            </a:r>
          </a:p>
          <a:p>
            <a:pPr marL="285750" indent="-285750"/>
            <a:endParaRPr lang="ru-RU" dirty="0"/>
          </a:p>
          <a:p>
            <a:pPr marL="285750" indent="-285750"/>
            <a:r>
              <a:rPr lang="ru-RU" dirty="0"/>
              <a:t>Список ошибок с возможностью быстрой навигации</a:t>
            </a:r>
          </a:p>
          <a:p>
            <a:pPr marL="285750" indent="-285750">
              <a:spcBef>
                <a:spcPts val="2100"/>
              </a:spcBef>
              <a:spcAft>
                <a:spcPts val="2100"/>
              </a:spcAft>
            </a:pPr>
            <a:r>
              <a:rPr lang="ru-RU" dirty="0"/>
              <a:t>Автоматическое сохранение</a:t>
            </a:r>
          </a:p>
        </p:txBody>
      </p:sp>
      <p:sp>
        <p:nvSpPr>
          <p:cNvPr id="426" name="Google Shape;426;p27"/>
          <p:cNvSpPr txBox="1">
            <a:spLocks noGrp="1"/>
          </p:cNvSpPr>
          <p:nvPr>
            <p:ph type="body" idx="1"/>
          </p:nvPr>
        </p:nvSpPr>
        <p:spPr>
          <a:xfrm>
            <a:off x="1315075" y="1453416"/>
            <a:ext cx="4361448" cy="4405210"/>
          </a:xfrm>
          <a:prstGeom prst="rect">
            <a:avLst/>
          </a:prstGeom>
        </p:spPr>
        <p:txBody>
          <a:bodyPr spcFirstLastPara="1" wrap="square" lIns="121900" tIns="121900" rIns="121900" bIns="121900" anchor="t" anchorCtr="0">
            <a:noAutofit/>
          </a:bodyPr>
          <a:lstStyle/>
          <a:p>
            <a:pPr marL="285750" indent="-285750">
              <a:spcBef>
                <a:spcPts val="2100"/>
              </a:spcBef>
              <a:spcAft>
                <a:spcPts val="2100"/>
              </a:spcAft>
            </a:pPr>
            <a:r>
              <a:rPr lang="ru-RU" dirty="0"/>
              <a:t>Удобный интерфейс</a:t>
            </a:r>
          </a:p>
          <a:p>
            <a:pPr marL="285750" indent="-285750">
              <a:spcBef>
                <a:spcPts val="2100"/>
              </a:spcBef>
              <a:spcAft>
                <a:spcPts val="2100"/>
              </a:spcAft>
            </a:pPr>
            <a:r>
              <a:rPr lang="ru-RU" dirty="0"/>
              <a:t>Заполнение и редактирование расписания</a:t>
            </a:r>
          </a:p>
          <a:p>
            <a:pPr marL="285750" indent="-285750">
              <a:spcBef>
                <a:spcPts val="2100"/>
              </a:spcBef>
              <a:spcAft>
                <a:spcPts val="2100"/>
              </a:spcAft>
            </a:pPr>
            <a:r>
              <a:rPr lang="ru-RU" dirty="0"/>
              <a:t>Добавление и редактирование предпочтений преподавателей</a:t>
            </a:r>
          </a:p>
          <a:p>
            <a:pPr marL="285750" indent="-285750">
              <a:spcBef>
                <a:spcPts val="2100"/>
              </a:spcBef>
              <a:spcAft>
                <a:spcPts val="2100"/>
              </a:spcAft>
            </a:pPr>
            <a:r>
              <a:rPr lang="ru-RU" dirty="0"/>
              <a:t>Список доступных аудиторий с описанием их свойств</a:t>
            </a:r>
          </a:p>
          <a:p>
            <a:pPr marL="285750" indent="-285750">
              <a:spcBef>
                <a:spcPts val="2100"/>
              </a:spcBef>
              <a:spcAft>
                <a:spcPts val="2100"/>
              </a:spcAft>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p31"/>
          <p:cNvSpPr txBox="1">
            <a:spLocks noGrp="1"/>
          </p:cNvSpPr>
          <p:nvPr>
            <p:ph type="title"/>
          </p:nvPr>
        </p:nvSpPr>
        <p:spPr>
          <a:xfrm>
            <a:off x="4021438" y="2130577"/>
            <a:ext cx="6730800" cy="1486099"/>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ru-RU" sz="6500" dirty="0">
                <a:solidFill>
                  <a:schemeClr val="tx1"/>
                </a:solidFill>
              </a:rPr>
              <a:t>Структура приложения</a:t>
            </a:r>
            <a:endParaRPr lang="en-US" sz="6500" dirty="0">
              <a:solidFill>
                <a:schemeClr val="tx1"/>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2"/>
                </a:solidFill>
                <a:latin typeface="Roboto Mono"/>
              </a:rPr>
              <a:t>0</a:t>
            </a:r>
            <a:r>
              <a:rPr lang="ru-RU" b="1" i="0" dirty="0">
                <a:ln>
                  <a:noFill/>
                </a:ln>
                <a:solidFill>
                  <a:schemeClr val="accent2"/>
                </a:solidFill>
                <a:latin typeface="Roboto Mono"/>
              </a:rPr>
              <a:t>3</a:t>
            </a:r>
            <a:endParaRPr b="1" i="0" dirty="0">
              <a:ln>
                <a:noFill/>
              </a:ln>
              <a:solidFill>
                <a:schemeClr val="accent2"/>
              </a:solidFill>
              <a:latin typeface="Roboto Mono"/>
            </a:endParaRPr>
          </a:p>
        </p:txBody>
      </p:sp>
    </p:spTree>
    <p:extLst>
      <p:ext uri="{BB962C8B-B14F-4D97-AF65-F5344CB8AC3E}">
        <p14:creationId xmlns:p14="http://schemas.microsoft.com/office/powerpoint/2010/main" val="2676043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497;p34">
            <a:extLst>
              <a:ext uri="{FF2B5EF4-FFF2-40B4-BE49-F238E27FC236}">
                <a16:creationId xmlns:a16="http://schemas.microsoft.com/office/drawing/2014/main" id="{7011D420-56AC-4242-8694-B1490326C75F}"/>
              </a:ext>
            </a:extLst>
          </p:cNvPr>
          <p:cNvPicPr preferRelativeResize="0"/>
          <p:nvPr/>
        </p:nvPicPr>
        <p:blipFill rotWithShape="1">
          <a:blip r:embed="rId2"/>
          <a:srcRect l="4756" r="6123"/>
          <a:stretch/>
        </p:blipFill>
        <p:spPr>
          <a:xfrm>
            <a:off x="1918636" y="654516"/>
            <a:ext cx="8354727" cy="5265019"/>
          </a:xfrm>
          <a:prstGeom prst="roundRect">
            <a:avLst>
              <a:gd name="adj" fmla="val 3224"/>
            </a:avLst>
          </a:prstGeom>
          <a:noFill/>
          <a:ln>
            <a:noFill/>
          </a:ln>
          <a:effectLst>
            <a:outerShdw blurRad="63500" sx="102000" sy="102000" algn="ctr" rotWithShape="0">
              <a:srgbClr val="000000">
                <a:alpha val="9800"/>
              </a:srgbClr>
            </a:outerShdw>
          </a:effectLst>
        </p:spPr>
      </p:pic>
    </p:spTree>
    <p:extLst>
      <p:ext uri="{BB962C8B-B14F-4D97-AF65-F5344CB8AC3E}">
        <p14:creationId xmlns:p14="http://schemas.microsoft.com/office/powerpoint/2010/main" val="39774427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36"/>
          <p:cNvSpPr txBox="1">
            <a:spLocks noGrp="1"/>
          </p:cNvSpPr>
          <p:nvPr>
            <p:ph type="title" idx="2"/>
          </p:nvPr>
        </p:nvSpPr>
        <p:spPr>
          <a:xfrm>
            <a:off x="715025" y="364775"/>
            <a:ext cx="107148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ru-RU" dirty="0"/>
              <a:t>Немного чисел</a:t>
            </a:r>
            <a:endParaRPr sz="6000" dirty="0">
              <a:solidFill>
                <a:schemeClr val="accent2"/>
              </a:solidFill>
            </a:endParaRPr>
          </a:p>
        </p:txBody>
      </p:sp>
      <p:sp>
        <p:nvSpPr>
          <p:cNvPr id="529" name="Google Shape;529;p36"/>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ru-RU" dirty="0"/>
              <a:t>Классов и структур</a:t>
            </a:r>
            <a:endParaRPr dirty="0">
              <a:solidFill>
                <a:schemeClr val="accent2"/>
              </a:solidFill>
            </a:endParaRPr>
          </a:p>
        </p:txBody>
      </p:sp>
      <p:sp>
        <p:nvSpPr>
          <p:cNvPr id="530" name="Google Shape;530;p36"/>
          <p:cNvSpPr txBox="1">
            <a:spLocks noGrp="1"/>
          </p:cNvSpPr>
          <p:nvPr>
            <p:ph type="body" idx="6"/>
          </p:nvPr>
        </p:nvSpPr>
        <p:spPr>
          <a:xfrm>
            <a:off x="715025" y="4152775"/>
            <a:ext cx="2948400" cy="1523748"/>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ru-RU" dirty="0"/>
              <a:t>Проекта</a:t>
            </a:r>
            <a:endParaRPr lang="en-US" dirty="0"/>
          </a:p>
        </p:txBody>
      </p:sp>
      <p:sp>
        <p:nvSpPr>
          <p:cNvPr id="531" name="Google Shape;531;p36"/>
          <p:cNvSpPr txBox="1">
            <a:spLocks noGrp="1"/>
          </p:cNvSpPr>
          <p:nvPr>
            <p:ph type="title"/>
          </p:nvPr>
        </p:nvSpPr>
        <p:spPr>
          <a:xfrm>
            <a:off x="715025"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ru-RU" dirty="0"/>
              <a:t>3</a:t>
            </a:r>
            <a:endParaRPr dirty="0"/>
          </a:p>
        </p:txBody>
      </p:sp>
      <p:sp>
        <p:nvSpPr>
          <p:cNvPr id="532" name="Google Shape;532;p36"/>
          <p:cNvSpPr txBox="1">
            <a:spLocks noGrp="1"/>
          </p:cNvSpPr>
          <p:nvPr>
            <p:ph type="title" idx="3"/>
          </p:nvPr>
        </p:nvSpPr>
        <p:spPr>
          <a:xfrm>
            <a:off x="4598239" y="24651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dirty="0"/>
              <a:t>25</a:t>
            </a:r>
            <a:endParaRPr dirty="0"/>
          </a:p>
        </p:txBody>
      </p:sp>
      <p:sp>
        <p:nvSpPr>
          <p:cNvPr id="533" name="Google Shape;533;p36"/>
          <p:cNvSpPr txBox="1">
            <a:spLocks noGrp="1"/>
          </p:cNvSpPr>
          <p:nvPr>
            <p:ph type="title" idx="4"/>
          </p:nvPr>
        </p:nvSpPr>
        <p:spPr>
          <a:xfrm>
            <a:off x="8481454"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ru-RU" dirty="0"/>
              <a:t>92</a:t>
            </a:r>
            <a:endParaRPr dirty="0"/>
          </a:p>
        </p:txBody>
      </p:sp>
      <p:sp>
        <p:nvSpPr>
          <p:cNvPr id="534" name="Google Shape;534;p36"/>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ru-RU" dirty="0"/>
              <a:t>Коммита на </a:t>
            </a:r>
            <a:r>
              <a:rPr lang="en-US" dirty="0" err="1"/>
              <a:t>github</a:t>
            </a:r>
            <a:endParaRPr dirty="0"/>
          </a:p>
        </p:txBody>
      </p:sp>
    </p:spTree>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279</TotalTime>
  <Words>796</Words>
  <Application>Microsoft Office PowerPoint</Application>
  <PresentationFormat>Широкоэкранный</PresentationFormat>
  <Paragraphs>147</Paragraphs>
  <Slides>29</Slides>
  <Notes>27</Notes>
  <HiddenSlides>0</HiddenSlides>
  <MMClips>0</MMClips>
  <ScaleCrop>false</ScaleCrop>
  <HeadingPairs>
    <vt:vector size="6" baseType="variant">
      <vt:variant>
        <vt:lpstr>Использованные шрифты</vt:lpstr>
      </vt:variant>
      <vt:variant>
        <vt:i4>10</vt:i4>
      </vt:variant>
      <vt:variant>
        <vt:lpstr>Тема</vt:lpstr>
      </vt:variant>
      <vt:variant>
        <vt:i4>1</vt:i4>
      </vt:variant>
      <vt:variant>
        <vt:lpstr>Заголовки слайдов</vt:lpstr>
      </vt:variant>
      <vt:variant>
        <vt:i4>29</vt:i4>
      </vt:variant>
    </vt:vector>
  </HeadingPairs>
  <TitlesOfParts>
    <vt:vector size="40" baseType="lpstr">
      <vt:lpstr>Griffy</vt:lpstr>
      <vt:lpstr>Homemade Apple</vt:lpstr>
      <vt:lpstr>Poppins</vt:lpstr>
      <vt:lpstr>Roboto</vt:lpstr>
      <vt:lpstr>Abril Fatface</vt:lpstr>
      <vt:lpstr>Roboto Mono</vt:lpstr>
      <vt:lpstr>Calibri</vt:lpstr>
      <vt:lpstr>Roboto Mono SemiBold</vt:lpstr>
      <vt:lpstr>Aldrich</vt:lpstr>
      <vt:lpstr>Arial</vt:lpstr>
      <vt:lpstr>SlidesMania</vt:lpstr>
      <vt:lpstr> РЕДАКТОР РАСПИСАНИЯ</vt:lpstr>
      <vt:lpstr>Проблемы</vt:lpstr>
      <vt:lpstr>Презентация PowerPoint</vt:lpstr>
      <vt:lpstr>Решение</vt:lpstr>
      <vt:lpstr>Десктопный  редактор расписания</vt:lpstr>
      <vt:lpstr>РЕАЛИЗОВАННЫЙ ФУНКЦИОНАЛ</vt:lpstr>
      <vt:lpstr>Структура приложения</vt:lpstr>
      <vt:lpstr>Презентация PowerPoint</vt:lpstr>
      <vt:lpstr>Немного чисел</vt:lpstr>
      <vt:lpstr>HELLO! I’m bug</vt:lpstr>
      <vt:lpstr>06</vt:lpstr>
      <vt:lpstr>Планы</vt:lpstr>
      <vt:lpstr>Что же дальше?</vt:lpstr>
      <vt:lpstr>Демон-страция</vt:lpstr>
      <vt:lpstr>HELLO! I’m…</vt:lpstr>
      <vt:lpstr>Презентация PowerPoint</vt:lpstr>
      <vt:lpstr>LET’S REVIEW SOME FACTS.</vt:lpstr>
      <vt:lpstr>AND THIS IS A TIMELINE.</vt:lpstr>
      <vt:lpstr>LET’S REVIEW SOME FACTS.</vt:lpstr>
      <vt:lpstr>CLEARLY, ANIMALS KNOW MORE THAN WE THINK, AND THINK A GREAT DEAL MORE THAN WE KNOW.</vt:lpstr>
      <vt:lpstr>DID YOU KNOW?</vt:lpstr>
      <vt:lpstr>VERY INTERESTING FACTS</vt:lpstr>
      <vt:lpstr>DOGS CAN SMELL YOUR FEELINGS</vt:lpstr>
      <vt:lpstr>CATS LOVE TO SLEEP.</vt:lpstr>
      <vt:lpstr>THIS IS OUR TEAM</vt:lpstr>
      <vt:lpstr>THIS IS AN EDITABLE WORLD MAP</vt:lpstr>
      <vt:lpstr>CREDITS.</vt:lpstr>
      <vt:lpstr>EDITABLE ICONS</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РЕДАКТОР РАСПИСАНИЯ</dc:title>
  <cp:lastModifiedBy>admin</cp:lastModifiedBy>
  <cp:revision>23</cp:revision>
  <dcterms:modified xsi:type="dcterms:W3CDTF">2023-06-20T17:27:23Z</dcterms:modified>
</cp:coreProperties>
</file>